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4.jpg" ContentType="image/jpg"/>
  <Override PartName="/ppt/media/image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5" r:id="rId4"/>
    <p:sldId id="259" r:id="rId5"/>
    <p:sldId id="266" r:id="rId6"/>
    <p:sldId id="272" r:id="rId7"/>
    <p:sldId id="268" r:id="rId8"/>
    <p:sldId id="260" r:id="rId9"/>
    <p:sldId id="270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F6BB-8BA5-4263-A58E-45412F537D8F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07B5-3CDB-48E0-8DB1-83C386D18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651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F6BB-8BA5-4263-A58E-45412F537D8F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07B5-3CDB-48E0-8DB1-83C386D18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23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F6BB-8BA5-4263-A58E-45412F537D8F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07B5-3CDB-48E0-8DB1-83C386D18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361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977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F6BB-8BA5-4263-A58E-45412F537D8F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07B5-3CDB-48E0-8DB1-83C386D18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65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F6BB-8BA5-4263-A58E-45412F537D8F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07B5-3CDB-48E0-8DB1-83C386D18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12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F6BB-8BA5-4263-A58E-45412F537D8F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07B5-3CDB-48E0-8DB1-83C386D18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5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F6BB-8BA5-4263-A58E-45412F537D8F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07B5-3CDB-48E0-8DB1-83C386D18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448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F6BB-8BA5-4263-A58E-45412F537D8F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07B5-3CDB-48E0-8DB1-83C386D18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01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F6BB-8BA5-4263-A58E-45412F537D8F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07B5-3CDB-48E0-8DB1-83C386D18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358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F6BB-8BA5-4263-A58E-45412F537D8F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07B5-3CDB-48E0-8DB1-83C386D18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6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F6BB-8BA5-4263-A58E-45412F537D8F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07B5-3CDB-48E0-8DB1-83C386D18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6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0F6BB-8BA5-4263-A58E-45412F537D8F}" type="datetimeFigureOut">
              <a:rPr lang="ru-RU" smtClean="0"/>
              <a:t>25.07.2018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D07B5-3CDB-48E0-8DB1-83C386D18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4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5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0" y="0"/>
            <a:ext cx="9142348" cy="685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2019598" y="4573086"/>
            <a:ext cx="5125856" cy="22834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20687" y="188640"/>
            <a:ext cx="7054844" cy="4257170"/>
          </a:xfrm>
          <a:prstGeom prst="rect">
            <a:avLst/>
          </a:prstGeom>
        </p:spPr>
        <p:txBody>
          <a:bodyPr vert="horz" wrap="square" lIns="0" tIns="7218" rIns="0" bIns="0" rtlCol="0">
            <a:spAutoFit/>
          </a:bodyPr>
          <a:lstStyle/>
          <a:p>
            <a:pPr algn="ctr">
              <a:lnSpc>
                <a:spcPts val="2305"/>
              </a:lnSpc>
              <a:spcBef>
                <a:spcPts val="57"/>
              </a:spcBef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Номинация</a:t>
            </a:r>
            <a:endParaRPr dirty="0">
              <a:latin typeface="Arial"/>
              <a:cs typeface="Arial"/>
            </a:endParaRPr>
          </a:p>
          <a:p>
            <a:pPr algn="ctr">
              <a:lnSpc>
                <a:spcPts val="2264"/>
              </a:lnSpc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«Лучшее туристическое событие</a:t>
            </a:r>
            <a:endParaRPr dirty="0">
              <a:latin typeface="Arial"/>
              <a:cs typeface="Arial"/>
            </a:endParaRPr>
          </a:p>
          <a:p>
            <a:pPr algn="ctr">
              <a:lnSpc>
                <a:spcPts val="2305"/>
              </a:lnSpc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в области гастрономического туризма»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2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6930" algn="ctr">
              <a:lnSpc>
                <a:spcPts val="3149"/>
              </a:lnSpc>
            </a:pPr>
            <a:r>
              <a:rPr sz="2400" dirty="0" smtClean="0">
                <a:solidFill>
                  <a:srgbClr val="FFFFFF"/>
                </a:solidFill>
                <a:latin typeface="Arial"/>
                <a:cs typeface="Arial"/>
              </a:rPr>
              <a:t>ГАСТРОНОМИЧЕСКИЙ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ФЕСТИВАЛЬ</a:t>
            </a:r>
            <a:endParaRPr sz="2400" dirty="0">
              <a:latin typeface="Arial"/>
              <a:cs typeface="Arial"/>
            </a:endParaRPr>
          </a:p>
          <a:p>
            <a:pPr marL="10106" algn="ctr">
              <a:lnSpc>
                <a:spcPts val="4647"/>
              </a:lnSpc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«ВКУСНАЯ КАЗАНЬ»</a:t>
            </a:r>
            <a:endParaRPr sz="3600" dirty="0">
              <a:latin typeface="Arial"/>
              <a:cs typeface="Arial"/>
            </a:endParaRPr>
          </a:p>
          <a:p>
            <a:pPr marL="6930" algn="ctr">
              <a:lnSpc>
                <a:spcPts val="3272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РЕСПУБЛИКА ТАТАРСТАН, Г. </a:t>
            </a:r>
            <a:r>
              <a:rPr sz="2400" dirty="0" smtClean="0">
                <a:solidFill>
                  <a:srgbClr val="FFFFFF"/>
                </a:solidFill>
                <a:latin typeface="Arial"/>
                <a:cs typeface="Arial"/>
              </a:rPr>
              <a:t>КАЗАНЬ</a:t>
            </a:r>
            <a:endParaRPr lang="ru-RU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6930" algn="ctr">
              <a:lnSpc>
                <a:spcPts val="3272"/>
              </a:lnSpc>
            </a:pPr>
            <a:r>
              <a:rPr lang="ru-RU" sz="2400" dirty="0" smtClean="0">
                <a:solidFill>
                  <a:srgbClr val="FFFFFF"/>
                </a:solidFill>
                <a:latin typeface="Arial"/>
                <a:cs typeface="Arial"/>
              </a:rPr>
              <a:t>12-13 МАЯ 2018 Г.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305"/>
              </a:lnSpc>
              <a:spcBef>
                <a:spcPts val="2260"/>
              </a:spcBef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Событие представляет</a:t>
            </a:r>
            <a:endParaRPr dirty="0">
              <a:latin typeface="Arial"/>
              <a:cs typeface="Arial"/>
            </a:endParaRPr>
          </a:p>
          <a:p>
            <a:pPr algn="ctr">
              <a:lnSpc>
                <a:spcPts val="2151"/>
              </a:lnSpc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директор </a:t>
            </a:r>
            <a:r>
              <a:rPr dirty="0" err="1">
                <a:solidFill>
                  <a:srgbClr val="FFFFFF"/>
                </a:solidFill>
                <a:latin typeface="Arial"/>
                <a:cs typeface="Arial"/>
              </a:rPr>
              <a:t>Комитета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dirty="0" smtClean="0">
                <a:solidFill>
                  <a:srgbClr val="FFFFFF"/>
                </a:solidFill>
                <a:latin typeface="Arial"/>
                <a:cs typeface="Arial"/>
              </a:rPr>
              <a:t>по </a:t>
            </a:r>
            <a:r>
              <a:rPr dirty="0" err="1" smtClean="0">
                <a:solidFill>
                  <a:srgbClr val="FFFFFF"/>
                </a:solidFill>
                <a:latin typeface="Arial"/>
                <a:cs typeface="Arial"/>
              </a:rPr>
              <a:t>развитию</a:t>
            </a:r>
            <a:r>
              <a:rPr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туризма г. Казани</a:t>
            </a:r>
            <a:endParaRPr dirty="0">
              <a:latin typeface="Arial"/>
              <a:cs typeface="Arial"/>
            </a:endParaRPr>
          </a:p>
          <a:p>
            <a:pPr marL="289" algn="ctr">
              <a:lnSpc>
                <a:spcPts val="2464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Дарья Санникова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umarova.l\Desktop\Фото для презентации\Вкусная Казань\k0bCjpkl2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82" y="3686339"/>
            <a:ext cx="4787414" cy="317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marova.l\Desktop\Фото для презентации\Вкусная Казань\1Tu4IeUDo_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175" y="0"/>
            <a:ext cx="3149345" cy="208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marova.l\Desktop\Фото для презентации\Вкусная Казань\1AMSfc-Gh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219"/>
            <a:ext cx="3635896" cy="240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marova.l\Desktop\Фото для презентации\Вкусная Казань\A_-BDjIY8u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58012"/>
            <a:ext cx="3140604" cy="208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marova.l\Desktop\Фото для презентации\Вкусная Казань\ncLmaBugRC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0"/>
            <a:ext cx="3622389" cy="239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marova.l\Desktop\Фото для презентации\Вкусная Казань\PJ_Dw2orqp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44" y="2086442"/>
            <a:ext cx="3384376" cy="224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marova.l\Desktop\Фото для презентации\Вкусная Казань\S1bYvc3Rxq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73" y="4153512"/>
            <a:ext cx="4082247" cy="270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marova.l\Desktop\Фото для презентации\Вкусная Казань\yf_-sMIUp0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1920" cy="255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marova.l\Desktop\Фото для презентации\Вкусная Казань\0A2Pp5z7OJ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6442"/>
            <a:ext cx="3558432" cy="235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3"/>
          <p:cNvSpPr/>
          <p:nvPr/>
        </p:nvSpPr>
        <p:spPr>
          <a:xfrm>
            <a:off x="-527665" y="7104"/>
            <a:ext cx="10486707" cy="79928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457200" y="382787"/>
            <a:ext cx="8291264" cy="899550"/>
          </a:xfrm>
          <a:prstGeom prst="rect">
            <a:avLst/>
          </a:prstGeom>
        </p:spPr>
        <p:txBody>
          <a:bodyPr vert="horz" wrap="square" lIns="0" tIns="6930" rIns="0" bIns="0" rtlCol="0">
            <a:spAutoFit/>
          </a:bodyPr>
          <a:lstStyle/>
          <a:p>
            <a:pPr marL="20500">
              <a:spcBef>
                <a:spcPts val="55"/>
              </a:spcBef>
            </a:pPr>
            <a:r>
              <a:rPr sz="5800" dirty="0">
                <a:solidFill>
                  <a:schemeClr val="bg1"/>
                </a:solidFill>
                <a:latin typeface="Arial"/>
                <a:cs typeface="Arial"/>
              </a:rPr>
              <a:t>WELCOME TO KAZAN!</a:t>
            </a:r>
          </a:p>
        </p:txBody>
      </p:sp>
      <p:sp>
        <p:nvSpPr>
          <p:cNvPr id="16" name="object 4"/>
          <p:cNvSpPr/>
          <p:nvPr/>
        </p:nvSpPr>
        <p:spPr>
          <a:xfrm>
            <a:off x="2031202" y="4573086"/>
            <a:ext cx="5125856" cy="22834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8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06320" cy="6856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331148" cy="685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5709" y="1772816"/>
            <a:ext cx="3537451" cy="4073418"/>
          </a:xfrm>
          <a:prstGeom prst="rect">
            <a:avLst/>
          </a:prstGeom>
        </p:spPr>
        <p:txBody>
          <a:bodyPr vert="horz" wrap="square" lIns="0" tIns="122423" rIns="0" bIns="0" rtlCol="0">
            <a:spAutoFit/>
          </a:bodyPr>
          <a:lstStyle/>
          <a:p>
            <a:pPr marL="5775" marR="430214">
              <a:lnSpc>
                <a:spcPts val="6166"/>
              </a:lnSpc>
              <a:spcBef>
                <a:spcPts val="964"/>
              </a:spcBef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ТО,ЧЕГО НЕТ  У МОСКВЫ</a:t>
            </a:r>
            <a:endParaRPr sz="4000" dirty="0">
              <a:latin typeface="Arial"/>
              <a:cs typeface="Arial"/>
            </a:endParaRPr>
          </a:p>
          <a:p>
            <a:pPr marL="5775">
              <a:lnSpc>
                <a:spcPts val="6104"/>
              </a:lnSpc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И ПЕТЕРБУРГА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68640" y="0"/>
            <a:ext cx="2875479" cy="6856556"/>
          </a:xfrm>
          <a:custGeom>
            <a:avLst/>
            <a:gdLst/>
            <a:ahLst/>
            <a:cxnLst/>
            <a:rect l="l" t="t" r="r" b="b"/>
            <a:pathLst>
              <a:path w="6322059" h="15078075">
                <a:moveTo>
                  <a:pt x="0" y="15078074"/>
                </a:moveTo>
                <a:lnTo>
                  <a:pt x="6321796" y="15078074"/>
                </a:lnTo>
                <a:lnTo>
                  <a:pt x="6321796" y="0"/>
                </a:lnTo>
                <a:lnTo>
                  <a:pt x="0" y="0"/>
                </a:lnTo>
                <a:lnTo>
                  <a:pt x="0" y="15078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66786" y="1681198"/>
            <a:ext cx="1769015" cy="464900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5775" marR="2310">
              <a:lnSpc>
                <a:spcPct val="107200"/>
              </a:lnSpc>
              <a:spcBef>
                <a:spcPts val="43"/>
              </a:spcBef>
            </a:pPr>
            <a:r>
              <a:rPr sz="1400" spc="-43" dirty="0">
                <a:solidFill>
                  <a:srgbClr val="503375"/>
                </a:solidFill>
                <a:latin typeface="Arial"/>
                <a:cs typeface="Arial"/>
              </a:rPr>
              <a:t>Архитектура </a:t>
            </a:r>
            <a:r>
              <a:rPr sz="1400" spc="-57" dirty="0">
                <a:solidFill>
                  <a:srgbClr val="503375"/>
                </a:solidFill>
                <a:latin typeface="Arial"/>
                <a:cs typeface="Arial"/>
              </a:rPr>
              <a:t>и </a:t>
            </a:r>
            <a:r>
              <a:rPr sz="1400" spc="-20" dirty="0">
                <a:solidFill>
                  <a:srgbClr val="503375"/>
                </a:solidFill>
                <a:latin typeface="Arial"/>
                <a:cs typeface="Arial"/>
              </a:rPr>
              <a:t>парки  </a:t>
            </a:r>
            <a:r>
              <a:rPr sz="1400" spc="-48" dirty="0">
                <a:solidFill>
                  <a:srgbClr val="503375"/>
                </a:solidFill>
                <a:latin typeface="Arial"/>
                <a:cs typeface="Arial"/>
              </a:rPr>
              <a:t>есть </a:t>
            </a:r>
            <a:r>
              <a:rPr sz="1400" spc="-45" dirty="0">
                <a:solidFill>
                  <a:srgbClr val="503375"/>
                </a:solidFill>
                <a:latin typeface="Arial"/>
                <a:cs typeface="Arial"/>
              </a:rPr>
              <a:t>в </a:t>
            </a:r>
            <a:r>
              <a:rPr sz="1400" dirty="0">
                <a:solidFill>
                  <a:srgbClr val="503375"/>
                </a:solidFill>
                <a:latin typeface="Arial"/>
                <a:cs typeface="Arial"/>
              </a:rPr>
              <a:t>каждом</a:t>
            </a:r>
            <a:r>
              <a:rPr sz="1400" spc="57" dirty="0">
                <a:solidFill>
                  <a:srgbClr val="503375"/>
                </a:solidFill>
                <a:latin typeface="Arial"/>
                <a:cs typeface="Arial"/>
              </a:rPr>
              <a:t> </a:t>
            </a:r>
            <a:r>
              <a:rPr sz="1400" spc="-41" dirty="0">
                <a:solidFill>
                  <a:srgbClr val="503375"/>
                </a:solidFill>
                <a:latin typeface="Arial"/>
                <a:cs typeface="Arial"/>
              </a:rPr>
              <a:t>городе.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66786" y="2343208"/>
            <a:ext cx="2469710" cy="2447570"/>
          </a:xfrm>
          <a:prstGeom prst="rect">
            <a:avLst/>
          </a:prstGeom>
        </p:spPr>
        <p:txBody>
          <a:bodyPr vert="horz" wrap="square" lIns="0" tIns="49951" rIns="0" bIns="0" rtlCol="0">
            <a:spAutoFit/>
          </a:bodyPr>
          <a:lstStyle/>
          <a:p>
            <a:pPr marL="5775" marR="86043">
              <a:spcBef>
                <a:spcPts val="393"/>
              </a:spcBef>
            </a:pPr>
            <a:r>
              <a:rPr sz="2000" dirty="0">
                <a:solidFill>
                  <a:srgbClr val="BF0F6D"/>
                </a:solidFill>
                <a:latin typeface="Arial"/>
                <a:cs typeface="Arial"/>
              </a:rPr>
              <a:t>ТАТАРСТАН —  СТОЛЕТНИЕ  ТРАДИЦИИ  НАЦИОНАЛЬНОЙ  КУХНИ</a:t>
            </a:r>
            <a:endParaRPr sz="2000" dirty="0">
              <a:latin typeface="Arial"/>
              <a:cs typeface="Arial"/>
            </a:endParaRPr>
          </a:p>
          <a:p>
            <a:pPr marL="5775" marR="2310">
              <a:lnSpc>
                <a:spcPct val="107200"/>
              </a:lnSpc>
              <a:spcBef>
                <a:spcPts val="1341"/>
              </a:spcBef>
            </a:pPr>
            <a:r>
              <a:rPr sz="1400" dirty="0">
                <a:solidFill>
                  <a:srgbClr val="503375"/>
                </a:solidFill>
                <a:latin typeface="Arial"/>
                <a:cs typeface="Arial"/>
              </a:rPr>
              <a:t>Казань — десятки  уникальных для России  блюд.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15815" y="5383540"/>
            <a:ext cx="1728185" cy="1473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48152" y="6324"/>
            <a:ext cx="171847" cy="196933"/>
          </a:xfrm>
          <a:custGeom>
            <a:avLst/>
            <a:gdLst/>
            <a:ahLst/>
            <a:cxnLst/>
            <a:rect l="l" t="t" r="r" b="b"/>
            <a:pathLst>
              <a:path w="377825" h="433070">
                <a:moveTo>
                  <a:pt x="324159" y="0"/>
                </a:moveTo>
                <a:lnTo>
                  <a:pt x="300481" y="1569"/>
                </a:lnTo>
                <a:lnTo>
                  <a:pt x="279122" y="11902"/>
                </a:lnTo>
                <a:lnTo>
                  <a:pt x="262815" y="30296"/>
                </a:lnTo>
                <a:lnTo>
                  <a:pt x="228100" y="70843"/>
                </a:lnTo>
                <a:lnTo>
                  <a:pt x="182692" y="100896"/>
                </a:lnTo>
                <a:lnTo>
                  <a:pt x="133917" y="121641"/>
                </a:lnTo>
                <a:lnTo>
                  <a:pt x="89098" y="134262"/>
                </a:lnTo>
                <a:lnTo>
                  <a:pt x="55561" y="139946"/>
                </a:lnTo>
                <a:lnTo>
                  <a:pt x="34248" y="146126"/>
                </a:lnTo>
                <a:lnTo>
                  <a:pt x="16913" y="158950"/>
                </a:lnTo>
                <a:lnTo>
                  <a:pt x="5012" y="176914"/>
                </a:lnTo>
                <a:lnTo>
                  <a:pt x="0" y="198511"/>
                </a:lnTo>
                <a:lnTo>
                  <a:pt x="2876" y="220488"/>
                </a:lnTo>
                <a:lnTo>
                  <a:pt x="12906" y="239497"/>
                </a:lnTo>
                <a:lnTo>
                  <a:pt x="28851" y="253908"/>
                </a:lnTo>
                <a:lnTo>
                  <a:pt x="49474" y="262092"/>
                </a:lnTo>
                <a:lnTo>
                  <a:pt x="95420" y="279624"/>
                </a:lnTo>
                <a:lnTo>
                  <a:pt x="136890" y="308735"/>
                </a:lnTo>
                <a:lnTo>
                  <a:pt x="172088" y="343107"/>
                </a:lnTo>
                <a:lnTo>
                  <a:pt x="199218" y="376421"/>
                </a:lnTo>
                <a:lnTo>
                  <a:pt x="216482" y="402359"/>
                </a:lnTo>
                <a:lnTo>
                  <a:pt x="232772" y="420724"/>
                </a:lnTo>
                <a:lnTo>
                  <a:pt x="254080" y="431064"/>
                </a:lnTo>
                <a:lnTo>
                  <a:pt x="277695" y="432667"/>
                </a:lnTo>
                <a:lnTo>
                  <a:pt x="300903" y="424819"/>
                </a:lnTo>
                <a:lnTo>
                  <a:pt x="319307" y="408625"/>
                </a:lnTo>
                <a:lnTo>
                  <a:pt x="329715" y="387388"/>
                </a:lnTo>
                <a:lnTo>
                  <a:pt x="331405" y="363808"/>
                </a:lnTo>
                <a:lnTo>
                  <a:pt x="323658" y="340584"/>
                </a:lnTo>
                <a:lnTo>
                  <a:pt x="315564" y="327542"/>
                </a:lnTo>
                <a:lnTo>
                  <a:pt x="295491" y="298858"/>
                </a:lnTo>
                <a:lnTo>
                  <a:pt x="264184" y="260697"/>
                </a:lnTo>
                <a:lnTo>
                  <a:pt x="222391" y="219223"/>
                </a:lnTo>
                <a:lnTo>
                  <a:pt x="263474" y="197322"/>
                </a:lnTo>
                <a:lnTo>
                  <a:pt x="303164" y="169371"/>
                </a:lnTo>
                <a:lnTo>
                  <a:pt x="339301" y="134661"/>
                </a:lnTo>
                <a:lnTo>
                  <a:pt x="369726" y="92483"/>
                </a:lnTo>
                <a:lnTo>
                  <a:pt x="377481" y="70463"/>
                </a:lnTo>
                <a:lnTo>
                  <a:pt x="376667" y="47963"/>
                </a:lnTo>
                <a:lnTo>
                  <a:pt x="367915" y="27285"/>
                </a:lnTo>
                <a:lnTo>
                  <a:pt x="351861" y="10732"/>
                </a:lnTo>
                <a:lnTo>
                  <a:pt x="348896" y="8798"/>
                </a:lnTo>
                <a:lnTo>
                  <a:pt x="347423" y="7895"/>
                </a:lnTo>
                <a:lnTo>
                  <a:pt x="32415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66410" y="0"/>
            <a:ext cx="549333" cy="79408"/>
          </a:xfrm>
          <a:custGeom>
            <a:avLst/>
            <a:gdLst/>
            <a:ahLst/>
            <a:cxnLst/>
            <a:rect l="l" t="t" r="r" b="b"/>
            <a:pathLst>
              <a:path w="1207769" h="174625">
                <a:moveTo>
                  <a:pt x="129775" y="0"/>
                </a:moveTo>
                <a:lnTo>
                  <a:pt x="6647" y="0"/>
                </a:lnTo>
                <a:lnTo>
                  <a:pt x="3063" y="6195"/>
                </a:lnTo>
                <a:lnTo>
                  <a:pt x="0" y="29704"/>
                </a:lnTo>
                <a:lnTo>
                  <a:pt x="5980" y="52668"/>
                </a:lnTo>
                <a:lnTo>
                  <a:pt x="62534" y="105513"/>
                </a:lnTo>
                <a:lnTo>
                  <a:pt x="104476" y="132195"/>
                </a:lnTo>
                <a:lnTo>
                  <a:pt x="146422" y="152311"/>
                </a:lnTo>
                <a:lnTo>
                  <a:pt x="188135" y="165859"/>
                </a:lnTo>
                <a:lnTo>
                  <a:pt x="229380" y="172836"/>
                </a:lnTo>
                <a:lnTo>
                  <a:pt x="269919" y="173240"/>
                </a:lnTo>
                <a:lnTo>
                  <a:pt x="309516" y="167067"/>
                </a:lnTo>
                <a:lnTo>
                  <a:pt x="347935" y="154315"/>
                </a:lnTo>
                <a:lnTo>
                  <a:pt x="384940" y="134981"/>
                </a:lnTo>
                <a:lnTo>
                  <a:pt x="420293" y="109063"/>
                </a:lnTo>
                <a:lnTo>
                  <a:pt x="453758" y="76558"/>
                </a:lnTo>
                <a:lnTo>
                  <a:pt x="454494" y="75655"/>
                </a:lnTo>
                <a:lnTo>
                  <a:pt x="454906" y="75233"/>
                </a:lnTo>
                <a:lnTo>
                  <a:pt x="473240" y="49289"/>
                </a:lnTo>
                <a:lnTo>
                  <a:pt x="242771" y="49289"/>
                </a:lnTo>
                <a:lnTo>
                  <a:pt x="198358" y="39889"/>
                </a:lnTo>
                <a:lnTo>
                  <a:pt x="151631" y="16595"/>
                </a:lnTo>
                <a:lnTo>
                  <a:pt x="129775" y="0"/>
                </a:lnTo>
                <a:close/>
              </a:path>
              <a:path w="1207769" h="174625">
                <a:moveTo>
                  <a:pt x="499836" y="0"/>
                </a:moveTo>
                <a:lnTo>
                  <a:pt x="354766" y="0"/>
                </a:lnTo>
                <a:lnTo>
                  <a:pt x="324406" y="26412"/>
                </a:lnTo>
                <a:lnTo>
                  <a:pt x="284808" y="44796"/>
                </a:lnTo>
                <a:lnTo>
                  <a:pt x="242771" y="49289"/>
                </a:lnTo>
                <a:lnTo>
                  <a:pt x="473240" y="49289"/>
                </a:lnTo>
                <a:lnTo>
                  <a:pt x="484904" y="32785"/>
                </a:lnTo>
                <a:lnTo>
                  <a:pt x="499836" y="0"/>
                </a:lnTo>
                <a:close/>
              </a:path>
              <a:path w="1207769" h="174625">
                <a:moveTo>
                  <a:pt x="1177176" y="17744"/>
                </a:moveTo>
                <a:lnTo>
                  <a:pt x="899672" y="17744"/>
                </a:lnTo>
                <a:lnTo>
                  <a:pt x="935232" y="18340"/>
                </a:lnTo>
                <a:lnTo>
                  <a:pt x="980733" y="24733"/>
                </a:lnTo>
                <a:lnTo>
                  <a:pt x="1026944" y="41159"/>
                </a:lnTo>
                <a:lnTo>
                  <a:pt x="1064632" y="71855"/>
                </a:lnTo>
                <a:lnTo>
                  <a:pt x="1084563" y="121056"/>
                </a:lnTo>
                <a:lnTo>
                  <a:pt x="1092576" y="144258"/>
                </a:lnTo>
                <a:lnTo>
                  <a:pt x="1108312" y="162006"/>
                </a:lnTo>
                <a:lnTo>
                  <a:pt x="1129543" y="172578"/>
                </a:lnTo>
                <a:lnTo>
                  <a:pt x="1154044" y="174251"/>
                </a:lnTo>
                <a:lnTo>
                  <a:pt x="1177271" y="166246"/>
                </a:lnTo>
                <a:lnTo>
                  <a:pt x="1195006" y="150500"/>
                </a:lnTo>
                <a:lnTo>
                  <a:pt x="1205551" y="129241"/>
                </a:lnTo>
                <a:lnTo>
                  <a:pt x="1207210" y="104692"/>
                </a:lnTo>
                <a:lnTo>
                  <a:pt x="1194448" y="52132"/>
                </a:lnTo>
                <a:lnTo>
                  <a:pt x="1177176" y="17744"/>
                </a:lnTo>
                <a:close/>
              </a:path>
              <a:path w="1207769" h="174625">
                <a:moveTo>
                  <a:pt x="1165458" y="0"/>
                </a:moveTo>
                <a:lnTo>
                  <a:pt x="832043" y="0"/>
                </a:lnTo>
                <a:lnTo>
                  <a:pt x="832278" y="332"/>
                </a:lnTo>
                <a:lnTo>
                  <a:pt x="847001" y="11520"/>
                </a:lnTo>
                <a:lnTo>
                  <a:pt x="864384" y="17851"/>
                </a:lnTo>
                <a:lnTo>
                  <a:pt x="883287" y="18710"/>
                </a:lnTo>
                <a:lnTo>
                  <a:pt x="899672" y="17744"/>
                </a:lnTo>
                <a:lnTo>
                  <a:pt x="1177176" y="17744"/>
                </a:lnTo>
                <a:lnTo>
                  <a:pt x="1172558" y="8550"/>
                </a:lnTo>
                <a:lnTo>
                  <a:pt x="116545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40854" y="100460"/>
            <a:ext cx="541246" cy="364124"/>
          </a:xfrm>
          <a:custGeom>
            <a:avLst/>
            <a:gdLst/>
            <a:ahLst/>
            <a:cxnLst/>
            <a:rect l="l" t="t" r="r" b="b"/>
            <a:pathLst>
              <a:path w="1189990" h="800735">
                <a:moveTo>
                  <a:pt x="119206" y="416519"/>
                </a:moveTo>
                <a:lnTo>
                  <a:pt x="75222" y="432384"/>
                </a:lnTo>
                <a:lnTo>
                  <a:pt x="54952" y="474291"/>
                </a:lnTo>
                <a:lnTo>
                  <a:pt x="56532" y="522992"/>
                </a:lnTo>
                <a:lnTo>
                  <a:pt x="66992" y="569509"/>
                </a:lnTo>
                <a:lnTo>
                  <a:pt x="85284" y="613300"/>
                </a:lnTo>
                <a:lnTo>
                  <a:pt x="110360" y="653827"/>
                </a:lnTo>
                <a:lnTo>
                  <a:pt x="141172" y="690548"/>
                </a:lnTo>
                <a:lnTo>
                  <a:pt x="176672" y="722923"/>
                </a:lnTo>
                <a:lnTo>
                  <a:pt x="215812" y="750413"/>
                </a:lnTo>
                <a:lnTo>
                  <a:pt x="257543" y="772477"/>
                </a:lnTo>
                <a:lnTo>
                  <a:pt x="300817" y="788574"/>
                </a:lnTo>
                <a:lnTo>
                  <a:pt x="344587" y="798166"/>
                </a:lnTo>
                <a:lnTo>
                  <a:pt x="385889" y="800730"/>
                </a:lnTo>
                <a:lnTo>
                  <a:pt x="427996" y="796581"/>
                </a:lnTo>
                <a:lnTo>
                  <a:pt x="469749" y="784958"/>
                </a:lnTo>
                <a:lnTo>
                  <a:pt x="509991" y="765099"/>
                </a:lnTo>
                <a:lnTo>
                  <a:pt x="547562" y="736241"/>
                </a:lnTo>
                <a:lnTo>
                  <a:pt x="581306" y="697623"/>
                </a:lnTo>
                <a:lnTo>
                  <a:pt x="594196" y="675597"/>
                </a:lnTo>
                <a:lnTo>
                  <a:pt x="361775" y="675597"/>
                </a:lnTo>
                <a:lnTo>
                  <a:pt x="316982" y="663617"/>
                </a:lnTo>
                <a:lnTo>
                  <a:pt x="275196" y="641864"/>
                </a:lnTo>
                <a:lnTo>
                  <a:pt x="238436" y="612449"/>
                </a:lnTo>
                <a:lnTo>
                  <a:pt x="208717" y="577482"/>
                </a:lnTo>
                <a:lnTo>
                  <a:pt x="272477" y="577482"/>
                </a:lnTo>
                <a:lnTo>
                  <a:pt x="299756" y="573869"/>
                </a:lnTo>
                <a:lnTo>
                  <a:pt x="342094" y="559770"/>
                </a:lnTo>
                <a:lnTo>
                  <a:pt x="381269" y="537547"/>
                </a:lnTo>
                <a:lnTo>
                  <a:pt x="416502" y="507255"/>
                </a:lnTo>
                <a:lnTo>
                  <a:pt x="447072" y="468099"/>
                </a:lnTo>
                <a:lnTo>
                  <a:pt x="452834" y="456447"/>
                </a:lnTo>
                <a:lnTo>
                  <a:pt x="247616" y="456447"/>
                </a:lnTo>
                <a:lnTo>
                  <a:pt x="199795" y="449353"/>
                </a:lnTo>
                <a:lnTo>
                  <a:pt x="149327" y="425808"/>
                </a:lnTo>
                <a:lnTo>
                  <a:pt x="134744" y="419177"/>
                </a:lnTo>
                <a:lnTo>
                  <a:pt x="119206" y="416519"/>
                </a:lnTo>
                <a:close/>
              </a:path>
              <a:path w="1189990" h="800735">
                <a:moveTo>
                  <a:pt x="871842" y="648484"/>
                </a:moveTo>
                <a:lnTo>
                  <a:pt x="610063" y="648484"/>
                </a:lnTo>
                <a:lnTo>
                  <a:pt x="651557" y="670438"/>
                </a:lnTo>
                <a:lnTo>
                  <a:pt x="697576" y="685746"/>
                </a:lnTo>
                <a:lnTo>
                  <a:pt x="746969" y="691501"/>
                </a:lnTo>
                <a:lnTo>
                  <a:pt x="798588" y="684798"/>
                </a:lnTo>
                <a:lnTo>
                  <a:pt x="851282" y="662728"/>
                </a:lnTo>
                <a:lnTo>
                  <a:pt x="871842" y="648484"/>
                </a:lnTo>
                <a:close/>
              </a:path>
              <a:path w="1189990" h="800735">
                <a:moveTo>
                  <a:pt x="582293" y="481249"/>
                </a:moveTo>
                <a:lnTo>
                  <a:pt x="535870" y="500040"/>
                </a:lnTo>
                <a:lnTo>
                  <a:pt x="506957" y="574908"/>
                </a:lnTo>
                <a:lnTo>
                  <a:pt x="486451" y="617357"/>
                </a:lnTo>
                <a:lnTo>
                  <a:pt x="456591" y="651849"/>
                </a:lnTo>
                <a:lnTo>
                  <a:pt x="415619" y="673043"/>
                </a:lnTo>
                <a:lnTo>
                  <a:pt x="361775" y="675597"/>
                </a:lnTo>
                <a:lnTo>
                  <a:pt x="594196" y="675597"/>
                </a:lnTo>
                <a:lnTo>
                  <a:pt x="610063" y="648484"/>
                </a:lnTo>
                <a:lnTo>
                  <a:pt x="871842" y="648484"/>
                </a:lnTo>
                <a:lnTo>
                  <a:pt x="882313" y="641230"/>
                </a:lnTo>
                <a:lnTo>
                  <a:pt x="909350" y="611236"/>
                </a:lnTo>
                <a:lnTo>
                  <a:pt x="930872" y="574777"/>
                </a:lnTo>
                <a:lnTo>
                  <a:pt x="933699" y="566793"/>
                </a:lnTo>
                <a:lnTo>
                  <a:pt x="732869" y="566793"/>
                </a:lnTo>
                <a:lnTo>
                  <a:pt x="681290" y="547569"/>
                </a:lnTo>
                <a:lnTo>
                  <a:pt x="643431" y="519027"/>
                </a:lnTo>
                <a:lnTo>
                  <a:pt x="627300" y="502730"/>
                </a:lnTo>
                <a:lnTo>
                  <a:pt x="614302" y="491341"/>
                </a:lnTo>
                <a:lnTo>
                  <a:pt x="598987" y="484087"/>
                </a:lnTo>
                <a:lnTo>
                  <a:pt x="582293" y="481249"/>
                </a:lnTo>
                <a:close/>
              </a:path>
              <a:path w="1189990" h="800735">
                <a:moveTo>
                  <a:pt x="272477" y="577482"/>
                </a:moveTo>
                <a:lnTo>
                  <a:pt x="208717" y="577482"/>
                </a:lnTo>
                <a:lnTo>
                  <a:pt x="255037" y="579792"/>
                </a:lnTo>
                <a:lnTo>
                  <a:pt x="272477" y="577482"/>
                </a:lnTo>
                <a:close/>
              </a:path>
              <a:path w="1189990" h="800735">
                <a:moveTo>
                  <a:pt x="837524" y="290456"/>
                </a:moveTo>
                <a:lnTo>
                  <a:pt x="791245" y="318573"/>
                </a:lnTo>
                <a:lnTo>
                  <a:pt x="781432" y="354187"/>
                </a:lnTo>
                <a:lnTo>
                  <a:pt x="784800" y="372344"/>
                </a:lnTo>
                <a:lnTo>
                  <a:pt x="793640" y="389035"/>
                </a:lnTo>
                <a:lnTo>
                  <a:pt x="812258" y="418580"/>
                </a:lnTo>
                <a:lnTo>
                  <a:pt x="823827" y="447889"/>
                </a:lnTo>
                <a:lnTo>
                  <a:pt x="828227" y="476540"/>
                </a:lnTo>
                <a:lnTo>
                  <a:pt x="825338" y="504114"/>
                </a:lnTo>
                <a:lnTo>
                  <a:pt x="818380" y="523654"/>
                </a:lnTo>
                <a:lnTo>
                  <a:pt x="809630" y="538284"/>
                </a:lnTo>
                <a:lnTo>
                  <a:pt x="801173" y="547919"/>
                </a:lnTo>
                <a:lnTo>
                  <a:pt x="795093" y="552479"/>
                </a:lnTo>
                <a:lnTo>
                  <a:pt x="793464" y="553265"/>
                </a:lnTo>
                <a:lnTo>
                  <a:pt x="791647" y="554227"/>
                </a:lnTo>
                <a:lnTo>
                  <a:pt x="790165" y="555140"/>
                </a:lnTo>
                <a:lnTo>
                  <a:pt x="732869" y="566793"/>
                </a:lnTo>
                <a:lnTo>
                  <a:pt x="933699" y="566793"/>
                </a:lnTo>
                <a:lnTo>
                  <a:pt x="945354" y="533887"/>
                </a:lnTo>
                <a:lnTo>
                  <a:pt x="950385" y="506063"/>
                </a:lnTo>
                <a:lnTo>
                  <a:pt x="951726" y="481249"/>
                </a:lnTo>
                <a:lnTo>
                  <a:pt x="951819" y="476540"/>
                </a:lnTo>
                <a:lnTo>
                  <a:pt x="949941" y="449353"/>
                </a:lnTo>
                <a:lnTo>
                  <a:pt x="944558" y="420968"/>
                </a:lnTo>
                <a:lnTo>
                  <a:pt x="987672" y="416091"/>
                </a:lnTo>
                <a:lnTo>
                  <a:pt x="1030658" y="405819"/>
                </a:lnTo>
                <a:lnTo>
                  <a:pt x="1071923" y="389247"/>
                </a:lnTo>
                <a:lnTo>
                  <a:pt x="1109877" y="365468"/>
                </a:lnTo>
                <a:lnTo>
                  <a:pt x="1142927" y="333575"/>
                </a:lnTo>
                <a:lnTo>
                  <a:pt x="1166202" y="297716"/>
                </a:lnTo>
                <a:lnTo>
                  <a:pt x="908072" y="297716"/>
                </a:lnTo>
                <a:lnTo>
                  <a:pt x="872620" y="294375"/>
                </a:lnTo>
                <a:lnTo>
                  <a:pt x="856377" y="291578"/>
                </a:lnTo>
                <a:lnTo>
                  <a:pt x="837524" y="290456"/>
                </a:lnTo>
                <a:close/>
              </a:path>
              <a:path w="1189990" h="800735">
                <a:moveTo>
                  <a:pt x="64287" y="0"/>
                </a:moveTo>
                <a:lnTo>
                  <a:pt x="40014" y="3918"/>
                </a:lnTo>
                <a:lnTo>
                  <a:pt x="19837" y="16391"/>
                </a:lnTo>
                <a:lnTo>
                  <a:pt x="5813" y="35507"/>
                </a:lnTo>
                <a:lnTo>
                  <a:pt x="0" y="59360"/>
                </a:lnTo>
                <a:lnTo>
                  <a:pt x="3923" y="83627"/>
                </a:lnTo>
                <a:lnTo>
                  <a:pt x="16397" y="103804"/>
                </a:lnTo>
                <a:lnTo>
                  <a:pt x="35517" y="117832"/>
                </a:lnTo>
                <a:lnTo>
                  <a:pt x="59379" y="123657"/>
                </a:lnTo>
                <a:lnTo>
                  <a:pt x="117215" y="129674"/>
                </a:lnTo>
                <a:lnTo>
                  <a:pt x="171251" y="142721"/>
                </a:lnTo>
                <a:lnTo>
                  <a:pt x="220770" y="162454"/>
                </a:lnTo>
                <a:lnTo>
                  <a:pt x="265057" y="188527"/>
                </a:lnTo>
                <a:lnTo>
                  <a:pt x="303393" y="220594"/>
                </a:lnTo>
                <a:lnTo>
                  <a:pt x="335065" y="258310"/>
                </a:lnTo>
                <a:lnTo>
                  <a:pt x="356673" y="305106"/>
                </a:lnTo>
                <a:lnTo>
                  <a:pt x="360109" y="349831"/>
                </a:lnTo>
                <a:lnTo>
                  <a:pt x="349059" y="389598"/>
                </a:lnTo>
                <a:lnTo>
                  <a:pt x="327211" y="421518"/>
                </a:lnTo>
                <a:lnTo>
                  <a:pt x="290763" y="447149"/>
                </a:lnTo>
                <a:lnTo>
                  <a:pt x="247616" y="456447"/>
                </a:lnTo>
                <a:lnTo>
                  <a:pt x="452834" y="456447"/>
                </a:lnTo>
                <a:lnTo>
                  <a:pt x="468570" y="424629"/>
                </a:lnTo>
                <a:lnTo>
                  <a:pt x="480911" y="378148"/>
                </a:lnTo>
                <a:lnTo>
                  <a:pt x="484012" y="329961"/>
                </a:lnTo>
                <a:lnTo>
                  <a:pt x="477790" y="281372"/>
                </a:lnTo>
                <a:lnTo>
                  <a:pt x="462160" y="233688"/>
                </a:lnTo>
                <a:lnTo>
                  <a:pt x="437038" y="188210"/>
                </a:lnTo>
                <a:lnTo>
                  <a:pt x="408660" y="152083"/>
                </a:lnTo>
                <a:lnTo>
                  <a:pt x="376365" y="119432"/>
                </a:lnTo>
                <a:lnTo>
                  <a:pt x="340434" y="90398"/>
                </a:lnTo>
                <a:lnTo>
                  <a:pt x="301149" y="65122"/>
                </a:lnTo>
                <a:lnTo>
                  <a:pt x="258792" y="43742"/>
                </a:lnTo>
                <a:lnTo>
                  <a:pt x="213645" y="26400"/>
                </a:lnTo>
                <a:lnTo>
                  <a:pt x="165991" y="13236"/>
                </a:lnTo>
                <a:lnTo>
                  <a:pt x="116111" y="4389"/>
                </a:lnTo>
                <a:lnTo>
                  <a:pt x="64287" y="0"/>
                </a:lnTo>
                <a:close/>
              </a:path>
              <a:path w="1189990" h="800735">
                <a:moveTo>
                  <a:pt x="1118261" y="165843"/>
                </a:moveTo>
                <a:lnTo>
                  <a:pt x="1095978" y="173964"/>
                </a:lnTo>
                <a:lnTo>
                  <a:pt x="1078380" y="189842"/>
                </a:lnTo>
                <a:lnTo>
                  <a:pt x="1067863" y="212055"/>
                </a:lnTo>
                <a:lnTo>
                  <a:pt x="1042630" y="258769"/>
                </a:lnTo>
                <a:lnTo>
                  <a:pt x="1001784" y="285135"/>
                </a:lnTo>
                <a:lnTo>
                  <a:pt x="954029" y="296377"/>
                </a:lnTo>
                <a:lnTo>
                  <a:pt x="908072" y="297716"/>
                </a:lnTo>
                <a:lnTo>
                  <a:pt x="1166202" y="297716"/>
                </a:lnTo>
                <a:lnTo>
                  <a:pt x="1169481" y="292664"/>
                </a:lnTo>
                <a:lnTo>
                  <a:pt x="1187948" y="241828"/>
                </a:lnTo>
                <a:lnTo>
                  <a:pt x="1189636" y="222811"/>
                </a:lnTo>
                <a:lnTo>
                  <a:pt x="1185668" y="204808"/>
                </a:lnTo>
                <a:lnTo>
                  <a:pt x="1157340" y="171964"/>
                </a:lnTo>
                <a:lnTo>
                  <a:pt x="1142831" y="166899"/>
                </a:lnTo>
                <a:lnTo>
                  <a:pt x="1118261" y="165843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07168" y="572425"/>
            <a:ext cx="202751" cy="98755"/>
          </a:xfrm>
          <a:custGeom>
            <a:avLst/>
            <a:gdLst/>
            <a:ahLst/>
            <a:cxnLst/>
            <a:rect l="l" t="t" r="r" b="b"/>
            <a:pathLst>
              <a:path w="445769" h="217169">
                <a:moveTo>
                  <a:pt x="64961" y="0"/>
                </a:moveTo>
                <a:lnTo>
                  <a:pt x="27005" y="8989"/>
                </a:lnTo>
                <a:lnTo>
                  <a:pt x="0" y="58188"/>
                </a:lnTo>
                <a:lnTo>
                  <a:pt x="4190" y="80345"/>
                </a:lnTo>
                <a:lnTo>
                  <a:pt x="72107" y="146264"/>
                </a:lnTo>
                <a:lnTo>
                  <a:pt x="129128" y="178968"/>
                </a:lnTo>
                <a:lnTo>
                  <a:pt x="185939" y="200146"/>
                </a:lnTo>
                <a:lnTo>
                  <a:pt x="240386" y="211977"/>
                </a:lnTo>
                <a:lnTo>
                  <a:pt x="290315" y="216636"/>
                </a:lnTo>
                <a:lnTo>
                  <a:pt x="333570" y="216301"/>
                </a:lnTo>
                <a:lnTo>
                  <a:pt x="391441" y="209354"/>
                </a:lnTo>
                <a:lnTo>
                  <a:pt x="437796" y="180157"/>
                </a:lnTo>
                <a:lnTo>
                  <a:pt x="445422" y="158924"/>
                </a:lnTo>
                <a:lnTo>
                  <a:pt x="444292" y="135602"/>
                </a:lnTo>
                <a:lnTo>
                  <a:pt x="434180" y="114536"/>
                </a:lnTo>
                <a:lnTo>
                  <a:pt x="417361" y="99514"/>
                </a:lnTo>
                <a:lnTo>
                  <a:pt x="416611" y="99245"/>
                </a:lnTo>
                <a:lnTo>
                  <a:pt x="324354" y="99245"/>
                </a:lnTo>
                <a:lnTo>
                  <a:pt x="276388" y="98180"/>
                </a:lnTo>
                <a:lnTo>
                  <a:pt x="219607" y="87540"/>
                </a:lnTo>
                <a:lnTo>
                  <a:pt x="159276" y="62228"/>
                </a:lnTo>
                <a:lnTo>
                  <a:pt x="100657" y="17146"/>
                </a:lnTo>
                <a:lnTo>
                  <a:pt x="83979" y="5314"/>
                </a:lnTo>
                <a:lnTo>
                  <a:pt x="64961" y="0"/>
                </a:lnTo>
                <a:close/>
              </a:path>
              <a:path w="445769" h="217169">
                <a:moveTo>
                  <a:pt x="396131" y="91894"/>
                </a:moveTo>
                <a:lnTo>
                  <a:pt x="372789" y="93037"/>
                </a:lnTo>
                <a:lnTo>
                  <a:pt x="358242" y="95831"/>
                </a:lnTo>
                <a:lnTo>
                  <a:pt x="324354" y="99245"/>
                </a:lnTo>
                <a:lnTo>
                  <a:pt x="416611" y="99245"/>
                </a:lnTo>
                <a:lnTo>
                  <a:pt x="396131" y="9189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17502" y="450387"/>
            <a:ext cx="186576" cy="133117"/>
          </a:xfrm>
          <a:custGeom>
            <a:avLst/>
            <a:gdLst/>
            <a:ahLst/>
            <a:cxnLst/>
            <a:rect l="l" t="t" r="r" b="b"/>
            <a:pathLst>
              <a:path w="410209" h="292734">
                <a:moveTo>
                  <a:pt x="51980" y="0"/>
                </a:moveTo>
                <a:lnTo>
                  <a:pt x="29745" y="7124"/>
                </a:lnTo>
                <a:lnTo>
                  <a:pt x="12036" y="22353"/>
                </a:lnTo>
                <a:lnTo>
                  <a:pt x="1876" y="42488"/>
                </a:lnTo>
                <a:lnTo>
                  <a:pt x="0" y="64943"/>
                </a:lnTo>
                <a:lnTo>
                  <a:pt x="7138" y="87129"/>
                </a:lnTo>
                <a:lnTo>
                  <a:pt x="47384" y="142974"/>
                </a:lnTo>
                <a:lnTo>
                  <a:pt x="76911" y="174597"/>
                </a:lnTo>
                <a:lnTo>
                  <a:pt x="114657" y="207622"/>
                </a:lnTo>
                <a:lnTo>
                  <a:pt x="160718" y="238989"/>
                </a:lnTo>
                <a:lnTo>
                  <a:pt x="215191" y="265638"/>
                </a:lnTo>
                <a:lnTo>
                  <a:pt x="278173" y="284508"/>
                </a:lnTo>
                <a:lnTo>
                  <a:pt x="349762" y="292538"/>
                </a:lnTo>
                <a:lnTo>
                  <a:pt x="372732" y="288397"/>
                </a:lnTo>
                <a:lnTo>
                  <a:pt x="391675" y="276195"/>
                </a:lnTo>
                <a:lnTo>
                  <a:pt x="404659" y="257766"/>
                </a:lnTo>
                <a:lnTo>
                  <a:pt x="409750" y="234945"/>
                </a:lnTo>
                <a:lnTo>
                  <a:pt x="409809" y="230773"/>
                </a:lnTo>
                <a:lnTo>
                  <a:pt x="409465" y="226669"/>
                </a:lnTo>
                <a:lnTo>
                  <a:pt x="389172" y="189021"/>
                </a:lnTo>
                <a:lnTo>
                  <a:pt x="352176" y="174927"/>
                </a:lnTo>
                <a:lnTo>
                  <a:pt x="279125" y="163401"/>
                </a:lnTo>
                <a:lnTo>
                  <a:pt x="219233" y="137034"/>
                </a:lnTo>
                <a:lnTo>
                  <a:pt x="172427" y="103155"/>
                </a:lnTo>
                <a:lnTo>
                  <a:pt x="138635" y="69090"/>
                </a:lnTo>
                <a:lnTo>
                  <a:pt x="117783" y="42167"/>
                </a:lnTo>
                <a:lnTo>
                  <a:pt x="109798" y="29712"/>
                </a:lnTo>
                <a:lnTo>
                  <a:pt x="94587" y="12011"/>
                </a:lnTo>
                <a:lnTo>
                  <a:pt x="74454" y="1868"/>
                </a:lnTo>
                <a:lnTo>
                  <a:pt x="5198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68640" y="588415"/>
            <a:ext cx="85202" cy="241402"/>
          </a:xfrm>
          <a:custGeom>
            <a:avLst/>
            <a:gdLst/>
            <a:ahLst/>
            <a:cxnLst/>
            <a:rect l="l" t="t" r="r" b="b"/>
            <a:pathLst>
              <a:path w="187325" h="530860">
                <a:moveTo>
                  <a:pt x="0" y="404097"/>
                </a:moveTo>
                <a:lnTo>
                  <a:pt x="0" y="520433"/>
                </a:lnTo>
                <a:lnTo>
                  <a:pt x="45133" y="527444"/>
                </a:lnTo>
                <a:lnTo>
                  <a:pt x="91057" y="530393"/>
                </a:lnTo>
                <a:lnTo>
                  <a:pt x="135280" y="528926"/>
                </a:lnTo>
                <a:lnTo>
                  <a:pt x="156932" y="522596"/>
                </a:lnTo>
                <a:lnTo>
                  <a:pt x="173902" y="508914"/>
                </a:lnTo>
                <a:lnTo>
                  <a:pt x="184517" y="489856"/>
                </a:lnTo>
                <a:lnTo>
                  <a:pt x="187101" y="467397"/>
                </a:lnTo>
                <a:lnTo>
                  <a:pt x="186758" y="462989"/>
                </a:lnTo>
                <a:lnTo>
                  <a:pt x="162109" y="424953"/>
                </a:lnTo>
                <a:lnTo>
                  <a:pt x="70864" y="415950"/>
                </a:lnTo>
                <a:lnTo>
                  <a:pt x="15841" y="408429"/>
                </a:lnTo>
                <a:lnTo>
                  <a:pt x="0" y="404097"/>
                </a:lnTo>
                <a:close/>
              </a:path>
              <a:path w="187325" h="530860">
                <a:moveTo>
                  <a:pt x="125552" y="415527"/>
                </a:moveTo>
                <a:lnTo>
                  <a:pt x="70864" y="415950"/>
                </a:lnTo>
                <a:lnTo>
                  <a:pt x="130463" y="415950"/>
                </a:lnTo>
                <a:lnTo>
                  <a:pt x="125552" y="415527"/>
                </a:lnTo>
                <a:close/>
              </a:path>
              <a:path w="187325" h="530860">
                <a:moveTo>
                  <a:pt x="0" y="0"/>
                </a:moveTo>
                <a:lnTo>
                  <a:pt x="0" y="229080"/>
                </a:lnTo>
                <a:lnTo>
                  <a:pt x="2588" y="222456"/>
                </a:lnTo>
                <a:lnTo>
                  <a:pt x="13975" y="177334"/>
                </a:lnTo>
                <a:lnTo>
                  <a:pt x="19348" y="125077"/>
                </a:lnTo>
                <a:lnTo>
                  <a:pt x="15880" y="66378"/>
                </a:lnTo>
                <a:lnTo>
                  <a:pt x="746" y="1930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82521" y="1"/>
            <a:ext cx="101875" cy="81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64403" y="413277"/>
            <a:ext cx="421386" cy="59484"/>
          </a:xfrm>
          <a:custGeom>
            <a:avLst/>
            <a:gdLst/>
            <a:ahLst/>
            <a:cxnLst/>
            <a:rect l="l" t="t" r="r" b="b"/>
            <a:pathLst>
              <a:path w="926465" h="130809">
                <a:moveTo>
                  <a:pt x="861119" y="0"/>
                </a:moveTo>
                <a:lnTo>
                  <a:pt x="65269" y="0"/>
                </a:lnTo>
                <a:lnTo>
                  <a:pt x="39880" y="5129"/>
                </a:lnTo>
                <a:lnTo>
                  <a:pt x="19132" y="19117"/>
                </a:lnTo>
                <a:lnTo>
                  <a:pt x="5134" y="39864"/>
                </a:lnTo>
                <a:lnTo>
                  <a:pt x="0" y="65269"/>
                </a:lnTo>
                <a:lnTo>
                  <a:pt x="5134" y="90699"/>
                </a:lnTo>
                <a:lnTo>
                  <a:pt x="19132" y="111443"/>
                </a:lnTo>
                <a:lnTo>
                  <a:pt x="39880" y="125418"/>
                </a:lnTo>
                <a:lnTo>
                  <a:pt x="65269" y="130539"/>
                </a:lnTo>
                <a:lnTo>
                  <a:pt x="861119" y="130539"/>
                </a:lnTo>
                <a:lnTo>
                  <a:pt x="886549" y="125418"/>
                </a:lnTo>
                <a:lnTo>
                  <a:pt x="907321" y="111443"/>
                </a:lnTo>
                <a:lnTo>
                  <a:pt x="921329" y="90699"/>
                </a:lnTo>
                <a:lnTo>
                  <a:pt x="926467" y="65269"/>
                </a:lnTo>
                <a:lnTo>
                  <a:pt x="921329" y="39864"/>
                </a:lnTo>
                <a:lnTo>
                  <a:pt x="907321" y="19117"/>
                </a:lnTo>
                <a:lnTo>
                  <a:pt x="886549" y="5129"/>
                </a:lnTo>
                <a:lnTo>
                  <a:pt x="86111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8640" y="92813"/>
            <a:ext cx="50254" cy="360370"/>
          </a:xfrm>
          <a:custGeom>
            <a:avLst/>
            <a:gdLst/>
            <a:ahLst/>
            <a:cxnLst/>
            <a:rect l="l" t="t" r="r" b="b"/>
            <a:pathLst>
              <a:path w="110490" h="792480">
                <a:moveTo>
                  <a:pt x="0" y="0"/>
                </a:moveTo>
                <a:lnTo>
                  <a:pt x="0" y="774523"/>
                </a:lnTo>
                <a:lnTo>
                  <a:pt x="18970" y="787326"/>
                </a:lnTo>
                <a:lnTo>
                  <a:pt x="44371" y="792464"/>
                </a:lnTo>
                <a:lnTo>
                  <a:pt x="69799" y="787326"/>
                </a:lnTo>
                <a:lnTo>
                  <a:pt x="90568" y="773324"/>
                </a:lnTo>
                <a:lnTo>
                  <a:pt x="104573" y="752575"/>
                </a:lnTo>
                <a:lnTo>
                  <a:pt x="109709" y="727194"/>
                </a:lnTo>
                <a:lnTo>
                  <a:pt x="109709" y="308395"/>
                </a:lnTo>
                <a:lnTo>
                  <a:pt x="110192" y="295851"/>
                </a:lnTo>
                <a:lnTo>
                  <a:pt x="107984" y="250156"/>
                </a:lnTo>
                <a:lnTo>
                  <a:pt x="95647" y="183092"/>
                </a:lnTo>
                <a:lnTo>
                  <a:pt x="83468" y="143836"/>
                </a:lnTo>
                <a:lnTo>
                  <a:pt x="66103" y="101986"/>
                </a:lnTo>
                <a:lnTo>
                  <a:pt x="42665" y="58457"/>
                </a:lnTo>
                <a:lnTo>
                  <a:pt x="12272" y="14166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87521" y="21730"/>
            <a:ext cx="496479" cy="401373"/>
          </a:xfrm>
          <a:custGeom>
            <a:avLst/>
            <a:gdLst/>
            <a:ahLst/>
            <a:cxnLst/>
            <a:rect l="l" t="t" r="r" b="b"/>
            <a:pathLst>
              <a:path w="1091565" h="882650">
                <a:moveTo>
                  <a:pt x="826574" y="130745"/>
                </a:moveTo>
                <a:lnTo>
                  <a:pt x="452796" y="130745"/>
                </a:lnTo>
                <a:lnTo>
                  <a:pt x="481227" y="130831"/>
                </a:lnTo>
                <a:lnTo>
                  <a:pt x="517874" y="133767"/>
                </a:lnTo>
                <a:lnTo>
                  <a:pt x="560989" y="141162"/>
                </a:lnTo>
                <a:lnTo>
                  <a:pt x="608822" y="154625"/>
                </a:lnTo>
                <a:lnTo>
                  <a:pt x="659624" y="175766"/>
                </a:lnTo>
                <a:lnTo>
                  <a:pt x="711648" y="206192"/>
                </a:lnTo>
                <a:lnTo>
                  <a:pt x="763143" y="247512"/>
                </a:lnTo>
                <a:lnTo>
                  <a:pt x="790663" y="275551"/>
                </a:lnTo>
                <a:lnTo>
                  <a:pt x="816147" y="306292"/>
                </a:lnTo>
                <a:lnTo>
                  <a:pt x="839590" y="339721"/>
                </a:lnTo>
                <a:lnTo>
                  <a:pt x="860986" y="375824"/>
                </a:lnTo>
                <a:lnTo>
                  <a:pt x="880331" y="414587"/>
                </a:lnTo>
                <a:lnTo>
                  <a:pt x="897618" y="455996"/>
                </a:lnTo>
                <a:lnTo>
                  <a:pt x="912843" y="500037"/>
                </a:lnTo>
                <a:lnTo>
                  <a:pt x="926001" y="546696"/>
                </a:lnTo>
                <a:lnTo>
                  <a:pt x="937086" y="595959"/>
                </a:lnTo>
                <a:lnTo>
                  <a:pt x="946092" y="647812"/>
                </a:lnTo>
                <a:lnTo>
                  <a:pt x="953016" y="702241"/>
                </a:lnTo>
                <a:lnTo>
                  <a:pt x="957850" y="759232"/>
                </a:lnTo>
                <a:lnTo>
                  <a:pt x="960591" y="818771"/>
                </a:lnTo>
                <a:lnTo>
                  <a:pt x="966249" y="843611"/>
                </a:lnTo>
                <a:lnTo>
                  <a:pt x="980382" y="863765"/>
                </a:lnTo>
                <a:lnTo>
                  <a:pt x="1000937" y="877285"/>
                </a:lnTo>
                <a:lnTo>
                  <a:pt x="1025861" y="882225"/>
                </a:lnTo>
                <a:lnTo>
                  <a:pt x="1027088" y="882225"/>
                </a:lnTo>
                <a:lnTo>
                  <a:pt x="1073310" y="861805"/>
                </a:lnTo>
                <a:lnTo>
                  <a:pt x="1091130" y="815080"/>
                </a:lnTo>
                <a:lnTo>
                  <a:pt x="1088510" y="756172"/>
                </a:lnTo>
                <a:lnTo>
                  <a:pt x="1083972" y="699317"/>
                </a:lnTo>
                <a:lnTo>
                  <a:pt x="1077520" y="644528"/>
                </a:lnTo>
                <a:lnTo>
                  <a:pt x="1069159" y="591813"/>
                </a:lnTo>
                <a:lnTo>
                  <a:pt x="1058893" y="541186"/>
                </a:lnTo>
                <a:lnTo>
                  <a:pt x="1046726" y="492655"/>
                </a:lnTo>
                <a:lnTo>
                  <a:pt x="1032660" y="446233"/>
                </a:lnTo>
                <a:lnTo>
                  <a:pt x="1016701" y="401930"/>
                </a:lnTo>
                <a:lnTo>
                  <a:pt x="998853" y="359757"/>
                </a:lnTo>
                <a:lnTo>
                  <a:pt x="979083" y="319663"/>
                </a:lnTo>
                <a:lnTo>
                  <a:pt x="957502" y="281844"/>
                </a:lnTo>
                <a:lnTo>
                  <a:pt x="934007" y="246126"/>
                </a:lnTo>
                <a:lnTo>
                  <a:pt x="908639" y="212581"/>
                </a:lnTo>
                <a:lnTo>
                  <a:pt x="881401" y="181222"/>
                </a:lnTo>
                <a:lnTo>
                  <a:pt x="852296" y="152057"/>
                </a:lnTo>
                <a:lnTo>
                  <a:pt x="826574" y="130745"/>
                </a:lnTo>
                <a:close/>
              </a:path>
              <a:path w="1091565" h="882650">
                <a:moveTo>
                  <a:pt x="472948" y="0"/>
                </a:moveTo>
                <a:lnTo>
                  <a:pt x="445581" y="314"/>
                </a:lnTo>
                <a:lnTo>
                  <a:pt x="442724" y="442"/>
                </a:lnTo>
                <a:lnTo>
                  <a:pt x="441320" y="677"/>
                </a:lnTo>
                <a:lnTo>
                  <a:pt x="368664" y="11277"/>
                </a:lnTo>
                <a:lnTo>
                  <a:pt x="304502" y="26502"/>
                </a:lnTo>
                <a:lnTo>
                  <a:pt x="248306" y="45676"/>
                </a:lnTo>
                <a:lnTo>
                  <a:pt x="199548" y="68126"/>
                </a:lnTo>
                <a:lnTo>
                  <a:pt x="157699" y="93175"/>
                </a:lnTo>
                <a:lnTo>
                  <a:pt x="122233" y="120149"/>
                </a:lnTo>
                <a:lnTo>
                  <a:pt x="92621" y="148371"/>
                </a:lnTo>
                <a:lnTo>
                  <a:pt x="48846" y="205863"/>
                </a:lnTo>
                <a:lnTo>
                  <a:pt x="22153" y="260249"/>
                </a:lnTo>
                <a:lnTo>
                  <a:pt x="3741" y="330378"/>
                </a:lnTo>
                <a:lnTo>
                  <a:pt x="0" y="376787"/>
                </a:lnTo>
                <a:lnTo>
                  <a:pt x="2460" y="423172"/>
                </a:lnTo>
                <a:lnTo>
                  <a:pt x="10915" y="468886"/>
                </a:lnTo>
                <a:lnTo>
                  <a:pt x="25157" y="513283"/>
                </a:lnTo>
                <a:lnTo>
                  <a:pt x="44977" y="555719"/>
                </a:lnTo>
                <a:lnTo>
                  <a:pt x="70168" y="595547"/>
                </a:lnTo>
                <a:lnTo>
                  <a:pt x="100523" y="632123"/>
                </a:lnTo>
                <a:lnTo>
                  <a:pt x="135832" y="664800"/>
                </a:lnTo>
                <a:lnTo>
                  <a:pt x="177213" y="693504"/>
                </a:lnTo>
                <a:lnTo>
                  <a:pt x="221213" y="715015"/>
                </a:lnTo>
                <a:lnTo>
                  <a:pt x="267298" y="729299"/>
                </a:lnTo>
                <a:lnTo>
                  <a:pt x="314934" y="736316"/>
                </a:lnTo>
                <a:lnTo>
                  <a:pt x="363585" y="736032"/>
                </a:lnTo>
                <a:lnTo>
                  <a:pt x="412718" y="728409"/>
                </a:lnTo>
                <a:lnTo>
                  <a:pt x="461798" y="713411"/>
                </a:lnTo>
                <a:lnTo>
                  <a:pt x="510291" y="691000"/>
                </a:lnTo>
                <a:lnTo>
                  <a:pt x="555047" y="653125"/>
                </a:lnTo>
                <a:lnTo>
                  <a:pt x="586235" y="614028"/>
                </a:lnTo>
                <a:lnTo>
                  <a:pt x="590396" y="606628"/>
                </a:lnTo>
                <a:lnTo>
                  <a:pt x="327930" y="606628"/>
                </a:lnTo>
                <a:lnTo>
                  <a:pt x="282253" y="598247"/>
                </a:lnTo>
                <a:lnTo>
                  <a:pt x="245419" y="582008"/>
                </a:lnTo>
                <a:lnTo>
                  <a:pt x="185582" y="531143"/>
                </a:lnTo>
                <a:lnTo>
                  <a:pt x="160203" y="493685"/>
                </a:lnTo>
                <a:lnTo>
                  <a:pt x="142352" y="452436"/>
                </a:lnTo>
                <a:lnTo>
                  <a:pt x="132541" y="408968"/>
                </a:lnTo>
                <a:lnTo>
                  <a:pt x="131284" y="364854"/>
                </a:lnTo>
                <a:lnTo>
                  <a:pt x="139091" y="321666"/>
                </a:lnTo>
                <a:lnTo>
                  <a:pt x="154448" y="284139"/>
                </a:lnTo>
                <a:lnTo>
                  <a:pt x="177100" y="250227"/>
                </a:lnTo>
                <a:lnTo>
                  <a:pt x="206808" y="220073"/>
                </a:lnTo>
                <a:lnTo>
                  <a:pt x="243332" y="193822"/>
                </a:lnTo>
                <a:lnTo>
                  <a:pt x="286433" y="171620"/>
                </a:lnTo>
                <a:lnTo>
                  <a:pt x="335870" y="153610"/>
                </a:lnTo>
                <a:lnTo>
                  <a:pt x="391404" y="139937"/>
                </a:lnTo>
                <a:lnTo>
                  <a:pt x="452796" y="130745"/>
                </a:lnTo>
                <a:lnTo>
                  <a:pt x="826574" y="130745"/>
                </a:lnTo>
                <a:lnTo>
                  <a:pt x="799685" y="108467"/>
                </a:lnTo>
                <a:lnTo>
                  <a:pt x="746328" y="73948"/>
                </a:lnTo>
                <a:lnTo>
                  <a:pt x="693341" y="47476"/>
                </a:lnTo>
                <a:lnTo>
                  <a:pt x="641837" y="28028"/>
                </a:lnTo>
                <a:lnTo>
                  <a:pt x="592931" y="14580"/>
                </a:lnTo>
                <a:lnTo>
                  <a:pt x="547738" y="6109"/>
                </a:lnTo>
                <a:lnTo>
                  <a:pt x="507372" y="1590"/>
                </a:lnTo>
                <a:lnTo>
                  <a:pt x="472948" y="0"/>
                </a:lnTo>
                <a:close/>
              </a:path>
              <a:path w="1091565" h="882650">
                <a:moveTo>
                  <a:pt x="450983" y="196474"/>
                </a:moveTo>
                <a:lnTo>
                  <a:pt x="426122" y="199430"/>
                </a:lnTo>
                <a:lnTo>
                  <a:pt x="404188" y="211499"/>
                </a:lnTo>
                <a:lnTo>
                  <a:pt x="388007" y="231757"/>
                </a:lnTo>
                <a:lnTo>
                  <a:pt x="380939" y="256725"/>
                </a:lnTo>
                <a:lnTo>
                  <a:pt x="383882" y="281574"/>
                </a:lnTo>
                <a:lnTo>
                  <a:pt x="395928" y="303491"/>
                </a:lnTo>
                <a:lnTo>
                  <a:pt x="416267" y="319724"/>
                </a:lnTo>
                <a:lnTo>
                  <a:pt x="453998" y="343530"/>
                </a:lnTo>
                <a:lnTo>
                  <a:pt x="481936" y="371051"/>
                </a:lnTo>
                <a:lnTo>
                  <a:pt x="499927" y="402149"/>
                </a:lnTo>
                <a:lnTo>
                  <a:pt x="507915" y="436744"/>
                </a:lnTo>
                <a:lnTo>
                  <a:pt x="504863" y="478817"/>
                </a:lnTo>
                <a:lnTo>
                  <a:pt x="490973" y="518227"/>
                </a:lnTo>
                <a:lnTo>
                  <a:pt x="469480" y="552338"/>
                </a:lnTo>
                <a:lnTo>
                  <a:pt x="381901" y="601826"/>
                </a:lnTo>
                <a:lnTo>
                  <a:pt x="327930" y="606628"/>
                </a:lnTo>
                <a:lnTo>
                  <a:pt x="590396" y="606628"/>
                </a:lnTo>
                <a:lnTo>
                  <a:pt x="610824" y="570304"/>
                </a:lnTo>
                <a:lnTo>
                  <a:pt x="628123" y="523441"/>
                </a:lnTo>
                <a:lnTo>
                  <a:pt x="637445" y="474924"/>
                </a:lnTo>
                <a:lnTo>
                  <a:pt x="638101" y="426240"/>
                </a:lnTo>
                <a:lnTo>
                  <a:pt x="630174" y="380675"/>
                </a:lnTo>
                <a:lnTo>
                  <a:pt x="614216" y="337956"/>
                </a:lnTo>
                <a:lnTo>
                  <a:pt x="590521" y="298483"/>
                </a:lnTo>
                <a:lnTo>
                  <a:pt x="559381" y="262658"/>
                </a:lnTo>
                <a:lnTo>
                  <a:pt x="521091" y="230881"/>
                </a:lnTo>
                <a:lnTo>
                  <a:pt x="475943" y="203554"/>
                </a:lnTo>
                <a:lnTo>
                  <a:pt x="450983" y="19647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43497" y="0"/>
            <a:ext cx="240586" cy="401951"/>
          </a:xfrm>
          <a:custGeom>
            <a:avLst/>
            <a:gdLst/>
            <a:ahLst/>
            <a:cxnLst/>
            <a:rect l="l" t="t" r="r" b="b"/>
            <a:pathLst>
              <a:path w="528955" h="883919">
                <a:moveTo>
                  <a:pt x="528337" y="0"/>
                </a:moveTo>
                <a:lnTo>
                  <a:pt x="0" y="0"/>
                </a:lnTo>
                <a:lnTo>
                  <a:pt x="7033" y="10429"/>
                </a:lnTo>
                <a:lnTo>
                  <a:pt x="27780" y="24418"/>
                </a:lnTo>
                <a:lnTo>
                  <a:pt x="53181" y="29547"/>
                </a:lnTo>
                <a:lnTo>
                  <a:pt x="397749" y="29547"/>
                </a:lnTo>
                <a:lnTo>
                  <a:pt x="397749" y="818348"/>
                </a:lnTo>
                <a:lnTo>
                  <a:pt x="402875" y="843788"/>
                </a:lnTo>
                <a:lnTo>
                  <a:pt x="416861" y="864552"/>
                </a:lnTo>
                <a:lnTo>
                  <a:pt x="437621" y="878546"/>
                </a:lnTo>
                <a:lnTo>
                  <a:pt x="463067" y="883677"/>
                </a:lnTo>
                <a:lnTo>
                  <a:pt x="488464" y="878546"/>
                </a:lnTo>
                <a:lnTo>
                  <a:pt x="509212" y="864552"/>
                </a:lnTo>
                <a:lnTo>
                  <a:pt x="523205" y="843788"/>
                </a:lnTo>
                <a:lnTo>
                  <a:pt x="528337" y="818348"/>
                </a:lnTo>
                <a:lnTo>
                  <a:pt x="528337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16596" y="510251"/>
            <a:ext cx="487526" cy="291934"/>
          </a:xfrm>
          <a:custGeom>
            <a:avLst/>
            <a:gdLst/>
            <a:ahLst/>
            <a:cxnLst/>
            <a:rect l="l" t="t" r="r" b="b"/>
            <a:pathLst>
              <a:path w="1071880" h="641985">
                <a:moveTo>
                  <a:pt x="214414" y="7646"/>
                </a:moveTo>
                <a:lnTo>
                  <a:pt x="173462" y="15420"/>
                </a:lnTo>
                <a:lnTo>
                  <a:pt x="133340" y="32683"/>
                </a:lnTo>
                <a:lnTo>
                  <a:pt x="94247" y="61039"/>
                </a:lnTo>
                <a:lnTo>
                  <a:pt x="55229" y="114678"/>
                </a:lnTo>
                <a:lnTo>
                  <a:pt x="41386" y="174439"/>
                </a:lnTo>
                <a:lnTo>
                  <a:pt x="44352" y="210435"/>
                </a:lnTo>
                <a:lnTo>
                  <a:pt x="53942" y="244094"/>
                </a:lnTo>
                <a:lnTo>
                  <a:pt x="68121" y="274775"/>
                </a:lnTo>
                <a:lnTo>
                  <a:pt x="84853" y="301837"/>
                </a:lnTo>
                <a:lnTo>
                  <a:pt x="49676" y="335178"/>
                </a:lnTo>
                <a:lnTo>
                  <a:pt x="23358" y="372922"/>
                </a:lnTo>
                <a:lnTo>
                  <a:pt x="6574" y="414176"/>
                </a:lnTo>
                <a:lnTo>
                  <a:pt x="0" y="458046"/>
                </a:lnTo>
                <a:lnTo>
                  <a:pt x="4721" y="503742"/>
                </a:lnTo>
                <a:lnTo>
                  <a:pt x="20798" y="544719"/>
                </a:lnTo>
                <a:lnTo>
                  <a:pt x="47090" y="579823"/>
                </a:lnTo>
                <a:lnTo>
                  <a:pt x="82461" y="607898"/>
                </a:lnTo>
                <a:lnTo>
                  <a:pt x="125770" y="627787"/>
                </a:lnTo>
                <a:lnTo>
                  <a:pt x="175881" y="638335"/>
                </a:lnTo>
                <a:lnTo>
                  <a:pt x="212772" y="641380"/>
                </a:lnTo>
                <a:lnTo>
                  <a:pt x="251834" y="640272"/>
                </a:lnTo>
                <a:lnTo>
                  <a:pt x="292789" y="635235"/>
                </a:lnTo>
                <a:lnTo>
                  <a:pt x="335361" y="626489"/>
                </a:lnTo>
                <a:lnTo>
                  <a:pt x="379273" y="614259"/>
                </a:lnTo>
                <a:lnTo>
                  <a:pt x="424249" y="598766"/>
                </a:lnTo>
                <a:lnTo>
                  <a:pt x="470013" y="580233"/>
                </a:lnTo>
                <a:lnTo>
                  <a:pt x="516287" y="558883"/>
                </a:lnTo>
                <a:lnTo>
                  <a:pt x="562795" y="534937"/>
                </a:lnTo>
                <a:lnTo>
                  <a:pt x="580787" y="524746"/>
                </a:lnTo>
                <a:lnTo>
                  <a:pt x="225295" y="524746"/>
                </a:lnTo>
                <a:lnTo>
                  <a:pt x="191852" y="522462"/>
                </a:lnTo>
                <a:lnTo>
                  <a:pt x="190871" y="522344"/>
                </a:lnTo>
                <a:lnTo>
                  <a:pt x="189830" y="522167"/>
                </a:lnTo>
                <a:lnTo>
                  <a:pt x="188819" y="522109"/>
                </a:lnTo>
                <a:lnTo>
                  <a:pt x="158363" y="515392"/>
                </a:lnTo>
                <a:lnTo>
                  <a:pt x="135546" y="502438"/>
                </a:lnTo>
                <a:lnTo>
                  <a:pt x="121375" y="484117"/>
                </a:lnTo>
                <a:lnTo>
                  <a:pt x="116855" y="461305"/>
                </a:lnTo>
                <a:lnTo>
                  <a:pt x="121630" y="439053"/>
                </a:lnTo>
                <a:lnTo>
                  <a:pt x="135772" y="414899"/>
                </a:lnTo>
                <a:lnTo>
                  <a:pt x="160776" y="391065"/>
                </a:lnTo>
                <a:lnTo>
                  <a:pt x="198135" y="369767"/>
                </a:lnTo>
                <a:lnTo>
                  <a:pt x="210798" y="362159"/>
                </a:lnTo>
                <a:lnTo>
                  <a:pt x="221021" y="351827"/>
                </a:lnTo>
                <a:lnTo>
                  <a:pt x="228393" y="339309"/>
                </a:lnTo>
                <a:lnTo>
                  <a:pt x="232502" y="325141"/>
                </a:lnTo>
                <a:lnTo>
                  <a:pt x="232896" y="310399"/>
                </a:lnTo>
                <a:lnTo>
                  <a:pt x="229676" y="296222"/>
                </a:lnTo>
                <a:lnTo>
                  <a:pt x="223064" y="283267"/>
                </a:lnTo>
                <a:lnTo>
                  <a:pt x="213282" y="272191"/>
                </a:lnTo>
                <a:lnTo>
                  <a:pt x="197112" y="255653"/>
                </a:lnTo>
                <a:lnTo>
                  <a:pt x="178815" y="231799"/>
                </a:lnTo>
                <a:lnTo>
                  <a:pt x="163999" y="204503"/>
                </a:lnTo>
                <a:lnTo>
                  <a:pt x="158270" y="177639"/>
                </a:lnTo>
                <a:lnTo>
                  <a:pt x="158883" y="171606"/>
                </a:lnTo>
                <a:lnTo>
                  <a:pt x="201244" y="129698"/>
                </a:lnTo>
                <a:lnTo>
                  <a:pt x="233214" y="123613"/>
                </a:lnTo>
                <a:lnTo>
                  <a:pt x="1040121" y="123613"/>
                </a:lnTo>
                <a:lnTo>
                  <a:pt x="1045434" y="115455"/>
                </a:lnTo>
                <a:lnTo>
                  <a:pt x="669402" y="115455"/>
                </a:lnTo>
                <a:lnTo>
                  <a:pt x="625035" y="112096"/>
                </a:lnTo>
                <a:lnTo>
                  <a:pt x="582321" y="104958"/>
                </a:lnTo>
                <a:lnTo>
                  <a:pt x="541096" y="94861"/>
                </a:lnTo>
                <a:lnTo>
                  <a:pt x="501195" y="82623"/>
                </a:lnTo>
                <a:lnTo>
                  <a:pt x="462454" y="69064"/>
                </a:lnTo>
                <a:lnTo>
                  <a:pt x="382572" y="39379"/>
                </a:lnTo>
                <a:lnTo>
                  <a:pt x="340276" y="25228"/>
                </a:lnTo>
                <a:lnTo>
                  <a:pt x="298019" y="14153"/>
                </a:lnTo>
                <a:lnTo>
                  <a:pt x="255999" y="7758"/>
                </a:lnTo>
                <a:lnTo>
                  <a:pt x="214414" y="7646"/>
                </a:lnTo>
                <a:close/>
              </a:path>
              <a:path w="1071880" h="641985">
                <a:moveTo>
                  <a:pt x="964329" y="219124"/>
                </a:moveTo>
                <a:lnTo>
                  <a:pt x="802789" y="219124"/>
                </a:lnTo>
                <a:lnTo>
                  <a:pt x="760435" y="257376"/>
                </a:lnTo>
                <a:lnTo>
                  <a:pt x="716118" y="294210"/>
                </a:lnTo>
                <a:lnTo>
                  <a:pt x="670278" y="329342"/>
                </a:lnTo>
                <a:lnTo>
                  <a:pt x="623357" y="362489"/>
                </a:lnTo>
                <a:lnTo>
                  <a:pt x="575798" y="393368"/>
                </a:lnTo>
                <a:lnTo>
                  <a:pt x="528041" y="421695"/>
                </a:lnTo>
                <a:lnTo>
                  <a:pt x="480527" y="447188"/>
                </a:lnTo>
                <a:lnTo>
                  <a:pt x="433699" y="469563"/>
                </a:lnTo>
                <a:lnTo>
                  <a:pt x="387999" y="488535"/>
                </a:lnTo>
                <a:lnTo>
                  <a:pt x="343866" y="503824"/>
                </a:lnTo>
                <a:lnTo>
                  <a:pt x="301744" y="515144"/>
                </a:lnTo>
                <a:lnTo>
                  <a:pt x="262073" y="522212"/>
                </a:lnTo>
                <a:lnTo>
                  <a:pt x="225295" y="524746"/>
                </a:lnTo>
                <a:lnTo>
                  <a:pt x="580787" y="524746"/>
                </a:lnTo>
                <a:lnTo>
                  <a:pt x="655407" y="480149"/>
                </a:lnTo>
                <a:lnTo>
                  <a:pt x="700958" y="449753"/>
                </a:lnTo>
                <a:lnTo>
                  <a:pt x="745637" y="417651"/>
                </a:lnTo>
                <a:lnTo>
                  <a:pt x="789167" y="384066"/>
                </a:lnTo>
                <a:lnTo>
                  <a:pt x="831271" y="349221"/>
                </a:lnTo>
                <a:lnTo>
                  <a:pt x="871673" y="313338"/>
                </a:lnTo>
                <a:lnTo>
                  <a:pt x="910097" y="276640"/>
                </a:lnTo>
                <a:lnTo>
                  <a:pt x="946266" y="239348"/>
                </a:lnTo>
                <a:lnTo>
                  <a:pt x="964329" y="219124"/>
                </a:lnTo>
                <a:close/>
              </a:path>
              <a:path w="1071880" h="641985">
                <a:moveTo>
                  <a:pt x="1040121" y="123613"/>
                </a:moveTo>
                <a:lnTo>
                  <a:pt x="233214" y="123613"/>
                </a:lnTo>
                <a:lnTo>
                  <a:pt x="272192" y="128079"/>
                </a:lnTo>
                <a:lnTo>
                  <a:pt x="321257" y="142050"/>
                </a:lnTo>
                <a:lnTo>
                  <a:pt x="383489" y="164475"/>
                </a:lnTo>
                <a:lnTo>
                  <a:pt x="421279" y="178557"/>
                </a:lnTo>
                <a:lnTo>
                  <a:pt x="461200" y="192592"/>
                </a:lnTo>
                <a:lnTo>
                  <a:pt x="503283" y="205743"/>
                </a:lnTo>
                <a:lnTo>
                  <a:pt x="547555" y="217172"/>
                </a:lnTo>
                <a:lnTo>
                  <a:pt x="594047" y="226039"/>
                </a:lnTo>
                <a:lnTo>
                  <a:pt x="642787" y="231506"/>
                </a:lnTo>
                <a:lnTo>
                  <a:pt x="693805" y="232735"/>
                </a:lnTo>
                <a:lnTo>
                  <a:pt x="747129" y="228887"/>
                </a:lnTo>
                <a:lnTo>
                  <a:pt x="802789" y="219124"/>
                </a:lnTo>
                <a:lnTo>
                  <a:pt x="964329" y="219124"/>
                </a:lnTo>
                <a:lnTo>
                  <a:pt x="979902" y="201686"/>
                </a:lnTo>
                <a:lnTo>
                  <a:pt x="1010731" y="163876"/>
                </a:lnTo>
                <a:lnTo>
                  <a:pt x="1038474" y="126141"/>
                </a:lnTo>
                <a:lnTo>
                  <a:pt x="1040121" y="123613"/>
                </a:lnTo>
                <a:close/>
              </a:path>
              <a:path w="1071880" h="641985">
                <a:moveTo>
                  <a:pt x="1017238" y="0"/>
                </a:moveTo>
                <a:lnTo>
                  <a:pt x="997756" y="1858"/>
                </a:lnTo>
                <a:lnTo>
                  <a:pt x="979525" y="10387"/>
                </a:lnTo>
                <a:lnTo>
                  <a:pt x="921787" y="46900"/>
                </a:lnTo>
                <a:lnTo>
                  <a:pt x="866689" y="74721"/>
                </a:lnTo>
                <a:lnTo>
                  <a:pt x="814065" y="94668"/>
                </a:lnTo>
                <a:lnTo>
                  <a:pt x="763753" y="107560"/>
                </a:lnTo>
                <a:lnTo>
                  <a:pt x="715586" y="114215"/>
                </a:lnTo>
                <a:lnTo>
                  <a:pt x="669402" y="115455"/>
                </a:lnTo>
                <a:lnTo>
                  <a:pt x="1045434" y="115455"/>
                </a:lnTo>
                <a:lnTo>
                  <a:pt x="1066460" y="81856"/>
                </a:lnTo>
                <a:lnTo>
                  <a:pt x="1071387" y="60019"/>
                </a:lnTo>
                <a:lnTo>
                  <a:pt x="1070478" y="47871"/>
                </a:lnTo>
                <a:lnTo>
                  <a:pt x="1067071" y="36161"/>
                </a:lnTo>
                <a:lnTo>
                  <a:pt x="1061234" y="25299"/>
                </a:lnTo>
                <a:lnTo>
                  <a:pt x="1053030" y="15697"/>
                </a:lnTo>
                <a:lnTo>
                  <a:pt x="1036240" y="4662"/>
                </a:lnTo>
                <a:lnTo>
                  <a:pt x="101723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854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090172" cy="6856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"/>
            <a:ext cx="9142348" cy="6856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8640" y="0"/>
            <a:ext cx="2875479" cy="6856556"/>
          </a:xfrm>
          <a:custGeom>
            <a:avLst/>
            <a:gdLst/>
            <a:ahLst/>
            <a:cxnLst/>
            <a:rect l="l" t="t" r="r" b="b"/>
            <a:pathLst>
              <a:path w="6322059" h="15078075">
                <a:moveTo>
                  <a:pt x="0" y="15078074"/>
                </a:moveTo>
                <a:lnTo>
                  <a:pt x="6321796" y="15078074"/>
                </a:lnTo>
                <a:lnTo>
                  <a:pt x="6321796" y="0"/>
                </a:lnTo>
                <a:lnTo>
                  <a:pt x="0" y="0"/>
                </a:lnTo>
                <a:lnTo>
                  <a:pt x="0" y="15078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504" y="5185538"/>
            <a:ext cx="5017163" cy="745661"/>
          </a:xfrm>
          <a:prstGeom prst="rect">
            <a:avLst/>
          </a:prstGeom>
        </p:spPr>
        <p:txBody>
          <a:bodyPr vert="horz" wrap="square" lIns="0" tIns="6930" rIns="0" bIns="0" rtlCol="0">
            <a:spAutoFit/>
          </a:bodyPr>
          <a:lstStyle/>
          <a:p>
            <a:pPr marL="5775">
              <a:spcBef>
                <a:spcPts val="55"/>
              </a:spcBef>
            </a:pPr>
            <a:r>
              <a:rPr sz="4800" kern="0" dirty="0">
                <a:solidFill>
                  <a:srgbClr val="FFFFFF"/>
                </a:solidFill>
                <a:latin typeface="Arial"/>
                <a:cs typeface="Arial"/>
              </a:rPr>
              <a:t>ГАСТРОТУРИЗМ</a:t>
            </a:r>
            <a:endParaRPr sz="4800" kern="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66785" y="1002162"/>
            <a:ext cx="1802229" cy="927587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5775" marR="2310">
              <a:lnSpc>
                <a:spcPct val="107200"/>
              </a:lnSpc>
              <a:spcBef>
                <a:spcPts val="43"/>
              </a:spcBef>
            </a:pPr>
            <a:r>
              <a:rPr sz="1400" spc="-68" dirty="0">
                <a:solidFill>
                  <a:srgbClr val="503375"/>
                </a:solidFill>
                <a:latin typeface="Arial"/>
                <a:cs typeface="Arial"/>
              </a:rPr>
              <a:t>Существуют  </a:t>
            </a:r>
            <a:r>
              <a:rPr sz="1400" spc="-48" dirty="0">
                <a:solidFill>
                  <a:srgbClr val="503375"/>
                </a:solidFill>
                <a:latin typeface="Arial"/>
                <a:cs typeface="Arial"/>
              </a:rPr>
              <a:t>традиционные </a:t>
            </a:r>
            <a:r>
              <a:rPr sz="1400" spc="-73" dirty="0">
                <a:solidFill>
                  <a:srgbClr val="503375"/>
                </a:solidFill>
                <a:latin typeface="Arial"/>
                <a:cs typeface="Arial"/>
              </a:rPr>
              <a:t>сырные,  </a:t>
            </a:r>
            <a:r>
              <a:rPr sz="1400" spc="-59" dirty="0">
                <a:solidFill>
                  <a:srgbClr val="503375"/>
                </a:solidFill>
                <a:latin typeface="Arial"/>
                <a:cs typeface="Arial"/>
              </a:rPr>
              <a:t>пивные </a:t>
            </a:r>
            <a:r>
              <a:rPr sz="1400" spc="-57" dirty="0">
                <a:solidFill>
                  <a:srgbClr val="503375"/>
                </a:solidFill>
                <a:latin typeface="Arial"/>
                <a:cs typeface="Arial"/>
              </a:rPr>
              <a:t>и </a:t>
            </a:r>
            <a:r>
              <a:rPr sz="1400" spc="-61" dirty="0">
                <a:solidFill>
                  <a:srgbClr val="503375"/>
                </a:solidFill>
                <a:latin typeface="Arial"/>
                <a:cs typeface="Arial"/>
              </a:rPr>
              <a:t>винные</a:t>
            </a:r>
            <a:r>
              <a:rPr sz="1400" spc="82" dirty="0">
                <a:solidFill>
                  <a:srgbClr val="503375"/>
                </a:solidFill>
                <a:latin typeface="Arial"/>
                <a:cs typeface="Arial"/>
              </a:rPr>
              <a:t> </a:t>
            </a:r>
            <a:r>
              <a:rPr sz="1400" spc="-61" dirty="0">
                <a:solidFill>
                  <a:srgbClr val="503375"/>
                </a:solidFill>
                <a:latin typeface="Arial"/>
                <a:cs typeface="Arial"/>
              </a:rPr>
              <a:t>туры.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66786" y="1929749"/>
            <a:ext cx="1896961" cy="691575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5775" marR="2310">
              <a:lnSpc>
                <a:spcPct val="107200"/>
              </a:lnSpc>
              <a:spcBef>
                <a:spcPts val="43"/>
              </a:spcBef>
            </a:pPr>
            <a:r>
              <a:rPr sz="1400" spc="-45" dirty="0">
                <a:solidFill>
                  <a:srgbClr val="503375"/>
                </a:solidFill>
                <a:latin typeface="Arial"/>
                <a:cs typeface="Arial"/>
              </a:rPr>
              <a:t>Гурманы </a:t>
            </a:r>
            <a:r>
              <a:rPr sz="1400" spc="-55" dirty="0">
                <a:solidFill>
                  <a:srgbClr val="503375"/>
                </a:solidFill>
                <a:latin typeface="Arial"/>
                <a:cs typeface="Arial"/>
              </a:rPr>
              <a:t>посещают  </a:t>
            </a:r>
            <a:r>
              <a:rPr sz="1400" spc="-41" dirty="0">
                <a:solidFill>
                  <a:srgbClr val="503375"/>
                </a:solidFill>
                <a:latin typeface="Arial"/>
                <a:cs typeface="Arial"/>
              </a:rPr>
              <a:t>Францию, </a:t>
            </a:r>
            <a:r>
              <a:rPr sz="1400" spc="-61" dirty="0">
                <a:solidFill>
                  <a:srgbClr val="503375"/>
                </a:solidFill>
                <a:latin typeface="Arial"/>
                <a:cs typeface="Arial"/>
              </a:rPr>
              <a:t>Бельгию,  </a:t>
            </a:r>
            <a:r>
              <a:rPr sz="1400" spc="-52" dirty="0">
                <a:solidFill>
                  <a:srgbClr val="503375"/>
                </a:solidFill>
                <a:latin typeface="Arial"/>
                <a:cs typeface="Arial"/>
              </a:rPr>
              <a:t>Голландию </a:t>
            </a:r>
            <a:r>
              <a:rPr sz="1400" spc="-57" dirty="0">
                <a:solidFill>
                  <a:srgbClr val="503375"/>
                </a:solidFill>
                <a:latin typeface="Arial"/>
                <a:cs typeface="Arial"/>
              </a:rPr>
              <a:t>и</a:t>
            </a:r>
            <a:r>
              <a:rPr sz="1400" spc="11" dirty="0">
                <a:solidFill>
                  <a:srgbClr val="503375"/>
                </a:solidFill>
                <a:latin typeface="Arial"/>
                <a:cs typeface="Arial"/>
              </a:rPr>
              <a:t> </a:t>
            </a:r>
            <a:r>
              <a:rPr sz="1400" spc="-52" dirty="0">
                <a:solidFill>
                  <a:srgbClr val="503375"/>
                </a:solidFill>
                <a:latin typeface="Arial"/>
                <a:cs typeface="Arial"/>
              </a:rPr>
              <a:t>Германию.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66786" y="2852936"/>
            <a:ext cx="1862303" cy="2332602"/>
          </a:xfrm>
          <a:prstGeom prst="rect">
            <a:avLst/>
          </a:prstGeom>
        </p:spPr>
        <p:txBody>
          <a:bodyPr vert="horz" wrap="square" lIns="0" tIns="49951" rIns="0" bIns="0" rtlCol="0">
            <a:spAutoFit/>
          </a:bodyPr>
          <a:lstStyle/>
          <a:p>
            <a:pPr marL="5775" marR="2310">
              <a:spcBef>
                <a:spcPts val="393"/>
              </a:spcBef>
            </a:pPr>
            <a:r>
              <a:rPr sz="2400" dirty="0">
                <a:solidFill>
                  <a:srgbClr val="BF0F6D"/>
                </a:solidFill>
                <a:latin typeface="Arial"/>
                <a:cs typeface="Arial"/>
              </a:rPr>
              <a:t>КАЗАНЬ МОЖЕТ  СТАТЬ МАГНИТОМ  ДЛЯ ГУРМАНОВ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15815" y="5383540"/>
            <a:ext cx="1728185" cy="1473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48152" y="6324"/>
            <a:ext cx="171847" cy="196933"/>
          </a:xfrm>
          <a:custGeom>
            <a:avLst/>
            <a:gdLst/>
            <a:ahLst/>
            <a:cxnLst/>
            <a:rect l="l" t="t" r="r" b="b"/>
            <a:pathLst>
              <a:path w="377825" h="433070">
                <a:moveTo>
                  <a:pt x="324159" y="0"/>
                </a:moveTo>
                <a:lnTo>
                  <a:pt x="300481" y="1569"/>
                </a:lnTo>
                <a:lnTo>
                  <a:pt x="279122" y="11902"/>
                </a:lnTo>
                <a:lnTo>
                  <a:pt x="262815" y="30296"/>
                </a:lnTo>
                <a:lnTo>
                  <a:pt x="228100" y="70843"/>
                </a:lnTo>
                <a:lnTo>
                  <a:pt x="182692" y="100896"/>
                </a:lnTo>
                <a:lnTo>
                  <a:pt x="133917" y="121641"/>
                </a:lnTo>
                <a:lnTo>
                  <a:pt x="89098" y="134262"/>
                </a:lnTo>
                <a:lnTo>
                  <a:pt x="55561" y="139946"/>
                </a:lnTo>
                <a:lnTo>
                  <a:pt x="34248" y="146126"/>
                </a:lnTo>
                <a:lnTo>
                  <a:pt x="16913" y="158950"/>
                </a:lnTo>
                <a:lnTo>
                  <a:pt x="5012" y="176914"/>
                </a:lnTo>
                <a:lnTo>
                  <a:pt x="0" y="198511"/>
                </a:lnTo>
                <a:lnTo>
                  <a:pt x="2876" y="220488"/>
                </a:lnTo>
                <a:lnTo>
                  <a:pt x="12906" y="239497"/>
                </a:lnTo>
                <a:lnTo>
                  <a:pt x="28851" y="253908"/>
                </a:lnTo>
                <a:lnTo>
                  <a:pt x="49474" y="262092"/>
                </a:lnTo>
                <a:lnTo>
                  <a:pt x="95420" y="279624"/>
                </a:lnTo>
                <a:lnTo>
                  <a:pt x="136890" y="308735"/>
                </a:lnTo>
                <a:lnTo>
                  <a:pt x="172088" y="343107"/>
                </a:lnTo>
                <a:lnTo>
                  <a:pt x="199218" y="376421"/>
                </a:lnTo>
                <a:lnTo>
                  <a:pt x="216482" y="402359"/>
                </a:lnTo>
                <a:lnTo>
                  <a:pt x="232772" y="420724"/>
                </a:lnTo>
                <a:lnTo>
                  <a:pt x="254080" y="431064"/>
                </a:lnTo>
                <a:lnTo>
                  <a:pt x="277695" y="432667"/>
                </a:lnTo>
                <a:lnTo>
                  <a:pt x="300903" y="424819"/>
                </a:lnTo>
                <a:lnTo>
                  <a:pt x="319307" y="408625"/>
                </a:lnTo>
                <a:lnTo>
                  <a:pt x="329715" y="387388"/>
                </a:lnTo>
                <a:lnTo>
                  <a:pt x="331405" y="363808"/>
                </a:lnTo>
                <a:lnTo>
                  <a:pt x="323658" y="340584"/>
                </a:lnTo>
                <a:lnTo>
                  <a:pt x="315564" y="327542"/>
                </a:lnTo>
                <a:lnTo>
                  <a:pt x="295491" y="298858"/>
                </a:lnTo>
                <a:lnTo>
                  <a:pt x="264184" y="260697"/>
                </a:lnTo>
                <a:lnTo>
                  <a:pt x="222391" y="219223"/>
                </a:lnTo>
                <a:lnTo>
                  <a:pt x="263474" y="197322"/>
                </a:lnTo>
                <a:lnTo>
                  <a:pt x="303164" y="169371"/>
                </a:lnTo>
                <a:lnTo>
                  <a:pt x="339301" y="134661"/>
                </a:lnTo>
                <a:lnTo>
                  <a:pt x="369726" y="92483"/>
                </a:lnTo>
                <a:lnTo>
                  <a:pt x="377481" y="70463"/>
                </a:lnTo>
                <a:lnTo>
                  <a:pt x="376667" y="47963"/>
                </a:lnTo>
                <a:lnTo>
                  <a:pt x="367915" y="27285"/>
                </a:lnTo>
                <a:lnTo>
                  <a:pt x="351861" y="10732"/>
                </a:lnTo>
                <a:lnTo>
                  <a:pt x="348896" y="8798"/>
                </a:lnTo>
                <a:lnTo>
                  <a:pt x="347423" y="7895"/>
                </a:lnTo>
                <a:lnTo>
                  <a:pt x="32415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66410" y="0"/>
            <a:ext cx="549333" cy="79408"/>
          </a:xfrm>
          <a:custGeom>
            <a:avLst/>
            <a:gdLst/>
            <a:ahLst/>
            <a:cxnLst/>
            <a:rect l="l" t="t" r="r" b="b"/>
            <a:pathLst>
              <a:path w="1207769" h="174625">
                <a:moveTo>
                  <a:pt x="129775" y="0"/>
                </a:moveTo>
                <a:lnTo>
                  <a:pt x="6647" y="0"/>
                </a:lnTo>
                <a:lnTo>
                  <a:pt x="3063" y="6195"/>
                </a:lnTo>
                <a:lnTo>
                  <a:pt x="0" y="29704"/>
                </a:lnTo>
                <a:lnTo>
                  <a:pt x="5980" y="52668"/>
                </a:lnTo>
                <a:lnTo>
                  <a:pt x="62534" y="105513"/>
                </a:lnTo>
                <a:lnTo>
                  <a:pt x="104476" y="132195"/>
                </a:lnTo>
                <a:lnTo>
                  <a:pt x="146422" y="152311"/>
                </a:lnTo>
                <a:lnTo>
                  <a:pt x="188135" y="165859"/>
                </a:lnTo>
                <a:lnTo>
                  <a:pt x="229380" y="172836"/>
                </a:lnTo>
                <a:lnTo>
                  <a:pt x="269919" y="173240"/>
                </a:lnTo>
                <a:lnTo>
                  <a:pt x="309516" y="167067"/>
                </a:lnTo>
                <a:lnTo>
                  <a:pt x="347935" y="154315"/>
                </a:lnTo>
                <a:lnTo>
                  <a:pt x="384940" y="134981"/>
                </a:lnTo>
                <a:lnTo>
                  <a:pt x="420293" y="109063"/>
                </a:lnTo>
                <a:lnTo>
                  <a:pt x="453758" y="76558"/>
                </a:lnTo>
                <a:lnTo>
                  <a:pt x="454494" y="75655"/>
                </a:lnTo>
                <a:lnTo>
                  <a:pt x="454906" y="75233"/>
                </a:lnTo>
                <a:lnTo>
                  <a:pt x="473240" y="49289"/>
                </a:lnTo>
                <a:lnTo>
                  <a:pt x="242771" y="49289"/>
                </a:lnTo>
                <a:lnTo>
                  <a:pt x="198358" y="39889"/>
                </a:lnTo>
                <a:lnTo>
                  <a:pt x="151631" y="16595"/>
                </a:lnTo>
                <a:lnTo>
                  <a:pt x="129775" y="0"/>
                </a:lnTo>
                <a:close/>
              </a:path>
              <a:path w="1207769" h="174625">
                <a:moveTo>
                  <a:pt x="499836" y="0"/>
                </a:moveTo>
                <a:lnTo>
                  <a:pt x="354766" y="0"/>
                </a:lnTo>
                <a:lnTo>
                  <a:pt x="324406" y="26412"/>
                </a:lnTo>
                <a:lnTo>
                  <a:pt x="284808" y="44796"/>
                </a:lnTo>
                <a:lnTo>
                  <a:pt x="242771" y="49289"/>
                </a:lnTo>
                <a:lnTo>
                  <a:pt x="473240" y="49289"/>
                </a:lnTo>
                <a:lnTo>
                  <a:pt x="484904" y="32785"/>
                </a:lnTo>
                <a:lnTo>
                  <a:pt x="499836" y="0"/>
                </a:lnTo>
                <a:close/>
              </a:path>
              <a:path w="1207769" h="174625">
                <a:moveTo>
                  <a:pt x="1177176" y="17744"/>
                </a:moveTo>
                <a:lnTo>
                  <a:pt x="899672" y="17744"/>
                </a:lnTo>
                <a:lnTo>
                  <a:pt x="935232" y="18340"/>
                </a:lnTo>
                <a:lnTo>
                  <a:pt x="980733" y="24733"/>
                </a:lnTo>
                <a:lnTo>
                  <a:pt x="1026944" y="41159"/>
                </a:lnTo>
                <a:lnTo>
                  <a:pt x="1064632" y="71855"/>
                </a:lnTo>
                <a:lnTo>
                  <a:pt x="1084563" y="121056"/>
                </a:lnTo>
                <a:lnTo>
                  <a:pt x="1092576" y="144258"/>
                </a:lnTo>
                <a:lnTo>
                  <a:pt x="1108312" y="162006"/>
                </a:lnTo>
                <a:lnTo>
                  <a:pt x="1129543" y="172578"/>
                </a:lnTo>
                <a:lnTo>
                  <a:pt x="1154044" y="174251"/>
                </a:lnTo>
                <a:lnTo>
                  <a:pt x="1177271" y="166246"/>
                </a:lnTo>
                <a:lnTo>
                  <a:pt x="1195006" y="150500"/>
                </a:lnTo>
                <a:lnTo>
                  <a:pt x="1205551" y="129241"/>
                </a:lnTo>
                <a:lnTo>
                  <a:pt x="1207210" y="104692"/>
                </a:lnTo>
                <a:lnTo>
                  <a:pt x="1194448" y="52132"/>
                </a:lnTo>
                <a:lnTo>
                  <a:pt x="1177176" y="17744"/>
                </a:lnTo>
                <a:close/>
              </a:path>
              <a:path w="1207769" h="174625">
                <a:moveTo>
                  <a:pt x="1165458" y="0"/>
                </a:moveTo>
                <a:lnTo>
                  <a:pt x="832043" y="0"/>
                </a:lnTo>
                <a:lnTo>
                  <a:pt x="832278" y="332"/>
                </a:lnTo>
                <a:lnTo>
                  <a:pt x="847001" y="11520"/>
                </a:lnTo>
                <a:lnTo>
                  <a:pt x="864384" y="17851"/>
                </a:lnTo>
                <a:lnTo>
                  <a:pt x="883287" y="18710"/>
                </a:lnTo>
                <a:lnTo>
                  <a:pt x="899672" y="17744"/>
                </a:lnTo>
                <a:lnTo>
                  <a:pt x="1177176" y="17744"/>
                </a:lnTo>
                <a:lnTo>
                  <a:pt x="1172558" y="8550"/>
                </a:lnTo>
                <a:lnTo>
                  <a:pt x="116545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40854" y="100460"/>
            <a:ext cx="541246" cy="364124"/>
          </a:xfrm>
          <a:custGeom>
            <a:avLst/>
            <a:gdLst/>
            <a:ahLst/>
            <a:cxnLst/>
            <a:rect l="l" t="t" r="r" b="b"/>
            <a:pathLst>
              <a:path w="1189990" h="800735">
                <a:moveTo>
                  <a:pt x="119206" y="416519"/>
                </a:moveTo>
                <a:lnTo>
                  <a:pt x="75222" y="432384"/>
                </a:lnTo>
                <a:lnTo>
                  <a:pt x="54952" y="474291"/>
                </a:lnTo>
                <a:lnTo>
                  <a:pt x="56532" y="522992"/>
                </a:lnTo>
                <a:lnTo>
                  <a:pt x="66992" y="569509"/>
                </a:lnTo>
                <a:lnTo>
                  <a:pt x="85284" y="613300"/>
                </a:lnTo>
                <a:lnTo>
                  <a:pt x="110360" y="653827"/>
                </a:lnTo>
                <a:lnTo>
                  <a:pt x="141172" y="690548"/>
                </a:lnTo>
                <a:lnTo>
                  <a:pt x="176672" y="722923"/>
                </a:lnTo>
                <a:lnTo>
                  <a:pt x="215812" y="750413"/>
                </a:lnTo>
                <a:lnTo>
                  <a:pt x="257543" y="772477"/>
                </a:lnTo>
                <a:lnTo>
                  <a:pt x="300817" y="788574"/>
                </a:lnTo>
                <a:lnTo>
                  <a:pt x="344587" y="798166"/>
                </a:lnTo>
                <a:lnTo>
                  <a:pt x="385889" y="800730"/>
                </a:lnTo>
                <a:lnTo>
                  <a:pt x="427996" y="796581"/>
                </a:lnTo>
                <a:lnTo>
                  <a:pt x="469749" y="784958"/>
                </a:lnTo>
                <a:lnTo>
                  <a:pt x="509991" y="765099"/>
                </a:lnTo>
                <a:lnTo>
                  <a:pt x="547562" y="736241"/>
                </a:lnTo>
                <a:lnTo>
                  <a:pt x="581306" y="697623"/>
                </a:lnTo>
                <a:lnTo>
                  <a:pt x="594196" y="675597"/>
                </a:lnTo>
                <a:lnTo>
                  <a:pt x="361775" y="675597"/>
                </a:lnTo>
                <a:lnTo>
                  <a:pt x="316982" y="663617"/>
                </a:lnTo>
                <a:lnTo>
                  <a:pt x="275196" y="641864"/>
                </a:lnTo>
                <a:lnTo>
                  <a:pt x="238436" y="612449"/>
                </a:lnTo>
                <a:lnTo>
                  <a:pt x="208717" y="577482"/>
                </a:lnTo>
                <a:lnTo>
                  <a:pt x="272477" y="577482"/>
                </a:lnTo>
                <a:lnTo>
                  <a:pt x="299756" y="573869"/>
                </a:lnTo>
                <a:lnTo>
                  <a:pt x="342094" y="559770"/>
                </a:lnTo>
                <a:lnTo>
                  <a:pt x="381269" y="537547"/>
                </a:lnTo>
                <a:lnTo>
                  <a:pt x="416502" y="507255"/>
                </a:lnTo>
                <a:lnTo>
                  <a:pt x="447072" y="468099"/>
                </a:lnTo>
                <a:lnTo>
                  <a:pt x="452834" y="456447"/>
                </a:lnTo>
                <a:lnTo>
                  <a:pt x="247616" y="456447"/>
                </a:lnTo>
                <a:lnTo>
                  <a:pt x="199795" y="449353"/>
                </a:lnTo>
                <a:lnTo>
                  <a:pt x="149327" y="425808"/>
                </a:lnTo>
                <a:lnTo>
                  <a:pt x="134744" y="419177"/>
                </a:lnTo>
                <a:lnTo>
                  <a:pt x="119206" y="416519"/>
                </a:lnTo>
                <a:close/>
              </a:path>
              <a:path w="1189990" h="800735">
                <a:moveTo>
                  <a:pt x="871842" y="648484"/>
                </a:moveTo>
                <a:lnTo>
                  <a:pt x="610063" y="648484"/>
                </a:lnTo>
                <a:lnTo>
                  <a:pt x="651557" y="670438"/>
                </a:lnTo>
                <a:lnTo>
                  <a:pt x="697576" y="685746"/>
                </a:lnTo>
                <a:lnTo>
                  <a:pt x="746969" y="691501"/>
                </a:lnTo>
                <a:lnTo>
                  <a:pt x="798588" y="684798"/>
                </a:lnTo>
                <a:lnTo>
                  <a:pt x="851282" y="662728"/>
                </a:lnTo>
                <a:lnTo>
                  <a:pt x="871842" y="648484"/>
                </a:lnTo>
                <a:close/>
              </a:path>
              <a:path w="1189990" h="800735">
                <a:moveTo>
                  <a:pt x="582293" y="481249"/>
                </a:moveTo>
                <a:lnTo>
                  <a:pt x="535870" y="500040"/>
                </a:lnTo>
                <a:lnTo>
                  <a:pt x="506957" y="574908"/>
                </a:lnTo>
                <a:lnTo>
                  <a:pt x="486451" y="617357"/>
                </a:lnTo>
                <a:lnTo>
                  <a:pt x="456591" y="651849"/>
                </a:lnTo>
                <a:lnTo>
                  <a:pt x="415619" y="673043"/>
                </a:lnTo>
                <a:lnTo>
                  <a:pt x="361775" y="675597"/>
                </a:lnTo>
                <a:lnTo>
                  <a:pt x="594196" y="675597"/>
                </a:lnTo>
                <a:lnTo>
                  <a:pt x="610063" y="648484"/>
                </a:lnTo>
                <a:lnTo>
                  <a:pt x="871842" y="648484"/>
                </a:lnTo>
                <a:lnTo>
                  <a:pt x="882313" y="641230"/>
                </a:lnTo>
                <a:lnTo>
                  <a:pt x="909350" y="611236"/>
                </a:lnTo>
                <a:lnTo>
                  <a:pt x="930872" y="574777"/>
                </a:lnTo>
                <a:lnTo>
                  <a:pt x="933699" y="566793"/>
                </a:lnTo>
                <a:lnTo>
                  <a:pt x="732869" y="566793"/>
                </a:lnTo>
                <a:lnTo>
                  <a:pt x="681290" y="547569"/>
                </a:lnTo>
                <a:lnTo>
                  <a:pt x="643431" y="519027"/>
                </a:lnTo>
                <a:lnTo>
                  <a:pt x="627300" y="502730"/>
                </a:lnTo>
                <a:lnTo>
                  <a:pt x="614302" y="491341"/>
                </a:lnTo>
                <a:lnTo>
                  <a:pt x="598987" y="484087"/>
                </a:lnTo>
                <a:lnTo>
                  <a:pt x="582293" y="481249"/>
                </a:lnTo>
                <a:close/>
              </a:path>
              <a:path w="1189990" h="800735">
                <a:moveTo>
                  <a:pt x="272477" y="577482"/>
                </a:moveTo>
                <a:lnTo>
                  <a:pt x="208717" y="577482"/>
                </a:lnTo>
                <a:lnTo>
                  <a:pt x="255037" y="579792"/>
                </a:lnTo>
                <a:lnTo>
                  <a:pt x="272477" y="577482"/>
                </a:lnTo>
                <a:close/>
              </a:path>
              <a:path w="1189990" h="800735">
                <a:moveTo>
                  <a:pt x="837524" y="290456"/>
                </a:moveTo>
                <a:lnTo>
                  <a:pt x="791245" y="318573"/>
                </a:lnTo>
                <a:lnTo>
                  <a:pt x="781432" y="354187"/>
                </a:lnTo>
                <a:lnTo>
                  <a:pt x="784800" y="372344"/>
                </a:lnTo>
                <a:lnTo>
                  <a:pt x="793640" y="389035"/>
                </a:lnTo>
                <a:lnTo>
                  <a:pt x="812258" y="418580"/>
                </a:lnTo>
                <a:lnTo>
                  <a:pt x="823827" y="447889"/>
                </a:lnTo>
                <a:lnTo>
                  <a:pt x="828227" y="476540"/>
                </a:lnTo>
                <a:lnTo>
                  <a:pt x="825338" y="504114"/>
                </a:lnTo>
                <a:lnTo>
                  <a:pt x="818380" y="523654"/>
                </a:lnTo>
                <a:lnTo>
                  <a:pt x="809630" y="538284"/>
                </a:lnTo>
                <a:lnTo>
                  <a:pt x="801173" y="547919"/>
                </a:lnTo>
                <a:lnTo>
                  <a:pt x="795093" y="552479"/>
                </a:lnTo>
                <a:lnTo>
                  <a:pt x="793464" y="553265"/>
                </a:lnTo>
                <a:lnTo>
                  <a:pt x="791647" y="554227"/>
                </a:lnTo>
                <a:lnTo>
                  <a:pt x="790165" y="555140"/>
                </a:lnTo>
                <a:lnTo>
                  <a:pt x="732869" y="566793"/>
                </a:lnTo>
                <a:lnTo>
                  <a:pt x="933699" y="566793"/>
                </a:lnTo>
                <a:lnTo>
                  <a:pt x="945354" y="533887"/>
                </a:lnTo>
                <a:lnTo>
                  <a:pt x="950385" y="506063"/>
                </a:lnTo>
                <a:lnTo>
                  <a:pt x="951726" y="481249"/>
                </a:lnTo>
                <a:lnTo>
                  <a:pt x="951819" y="476540"/>
                </a:lnTo>
                <a:lnTo>
                  <a:pt x="949941" y="449353"/>
                </a:lnTo>
                <a:lnTo>
                  <a:pt x="944558" y="420968"/>
                </a:lnTo>
                <a:lnTo>
                  <a:pt x="987672" y="416091"/>
                </a:lnTo>
                <a:lnTo>
                  <a:pt x="1030658" y="405819"/>
                </a:lnTo>
                <a:lnTo>
                  <a:pt x="1071923" y="389247"/>
                </a:lnTo>
                <a:lnTo>
                  <a:pt x="1109877" y="365468"/>
                </a:lnTo>
                <a:lnTo>
                  <a:pt x="1142927" y="333575"/>
                </a:lnTo>
                <a:lnTo>
                  <a:pt x="1166202" y="297716"/>
                </a:lnTo>
                <a:lnTo>
                  <a:pt x="908072" y="297716"/>
                </a:lnTo>
                <a:lnTo>
                  <a:pt x="872620" y="294375"/>
                </a:lnTo>
                <a:lnTo>
                  <a:pt x="856377" y="291578"/>
                </a:lnTo>
                <a:lnTo>
                  <a:pt x="837524" y="290456"/>
                </a:lnTo>
                <a:close/>
              </a:path>
              <a:path w="1189990" h="800735">
                <a:moveTo>
                  <a:pt x="64287" y="0"/>
                </a:moveTo>
                <a:lnTo>
                  <a:pt x="40014" y="3918"/>
                </a:lnTo>
                <a:lnTo>
                  <a:pt x="19837" y="16391"/>
                </a:lnTo>
                <a:lnTo>
                  <a:pt x="5813" y="35507"/>
                </a:lnTo>
                <a:lnTo>
                  <a:pt x="0" y="59360"/>
                </a:lnTo>
                <a:lnTo>
                  <a:pt x="3923" y="83627"/>
                </a:lnTo>
                <a:lnTo>
                  <a:pt x="16397" y="103804"/>
                </a:lnTo>
                <a:lnTo>
                  <a:pt x="35517" y="117832"/>
                </a:lnTo>
                <a:lnTo>
                  <a:pt x="59379" y="123657"/>
                </a:lnTo>
                <a:lnTo>
                  <a:pt x="117215" y="129674"/>
                </a:lnTo>
                <a:lnTo>
                  <a:pt x="171251" y="142721"/>
                </a:lnTo>
                <a:lnTo>
                  <a:pt x="220770" y="162454"/>
                </a:lnTo>
                <a:lnTo>
                  <a:pt x="265057" y="188527"/>
                </a:lnTo>
                <a:lnTo>
                  <a:pt x="303393" y="220594"/>
                </a:lnTo>
                <a:lnTo>
                  <a:pt x="335065" y="258310"/>
                </a:lnTo>
                <a:lnTo>
                  <a:pt x="356673" y="305106"/>
                </a:lnTo>
                <a:lnTo>
                  <a:pt x="360109" y="349831"/>
                </a:lnTo>
                <a:lnTo>
                  <a:pt x="349059" y="389598"/>
                </a:lnTo>
                <a:lnTo>
                  <a:pt x="327211" y="421518"/>
                </a:lnTo>
                <a:lnTo>
                  <a:pt x="290763" y="447149"/>
                </a:lnTo>
                <a:lnTo>
                  <a:pt x="247616" y="456447"/>
                </a:lnTo>
                <a:lnTo>
                  <a:pt x="452834" y="456447"/>
                </a:lnTo>
                <a:lnTo>
                  <a:pt x="468570" y="424629"/>
                </a:lnTo>
                <a:lnTo>
                  <a:pt x="480911" y="378148"/>
                </a:lnTo>
                <a:lnTo>
                  <a:pt x="484012" y="329961"/>
                </a:lnTo>
                <a:lnTo>
                  <a:pt x="477790" y="281372"/>
                </a:lnTo>
                <a:lnTo>
                  <a:pt x="462160" y="233688"/>
                </a:lnTo>
                <a:lnTo>
                  <a:pt x="437038" y="188210"/>
                </a:lnTo>
                <a:lnTo>
                  <a:pt x="408660" y="152083"/>
                </a:lnTo>
                <a:lnTo>
                  <a:pt x="376365" y="119432"/>
                </a:lnTo>
                <a:lnTo>
                  <a:pt x="340434" y="90398"/>
                </a:lnTo>
                <a:lnTo>
                  <a:pt x="301149" y="65122"/>
                </a:lnTo>
                <a:lnTo>
                  <a:pt x="258792" y="43742"/>
                </a:lnTo>
                <a:lnTo>
                  <a:pt x="213645" y="26400"/>
                </a:lnTo>
                <a:lnTo>
                  <a:pt x="165991" y="13236"/>
                </a:lnTo>
                <a:lnTo>
                  <a:pt x="116111" y="4389"/>
                </a:lnTo>
                <a:lnTo>
                  <a:pt x="64287" y="0"/>
                </a:lnTo>
                <a:close/>
              </a:path>
              <a:path w="1189990" h="800735">
                <a:moveTo>
                  <a:pt x="1118261" y="165843"/>
                </a:moveTo>
                <a:lnTo>
                  <a:pt x="1095978" y="173964"/>
                </a:lnTo>
                <a:lnTo>
                  <a:pt x="1078380" y="189842"/>
                </a:lnTo>
                <a:lnTo>
                  <a:pt x="1067863" y="212055"/>
                </a:lnTo>
                <a:lnTo>
                  <a:pt x="1042630" y="258769"/>
                </a:lnTo>
                <a:lnTo>
                  <a:pt x="1001784" y="285135"/>
                </a:lnTo>
                <a:lnTo>
                  <a:pt x="954029" y="296377"/>
                </a:lnTo>
                <a:lnTo>
                  <a:pt x="908072" y="297716"/>
                </a:lnTo>
                <a:lnTo>
                  <a:pt x="1166202" y="297716"/>
                </a:lnTo>
                <a:lnTo>
                  <a:pt x="1169481" y="292664"/>
                </a:lnTo>
                <a:lnTo>
                  <a:pt x="1187948" y="241828"/>
                </a:lnTo>
                <a:lnTo>
                  <a:pt x="1189636" y="222811"/>
                </a:lnTo>
                <a:lnTo>
                  <a:pt x="1185668" y="204808"/>
                </a:lnTo>
                <a:lnTo>
                  <a:pt x="1157340" y="171964"/>
                </a:lnTo>
                <a:lnTo>
                  <a:pt x="1142831" y="166899"/>
                </a:lnTo>
                <a:lnTo>
                  <a:pt x="1118261" y="165843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07168" y="572425"/>
            <a:ext cx="202751" cy="98755"/>
          </a:xfrm>
          <a:custGeom>
            <a:avLst/>
            <a:gdLst/>
            <a:ahLst/>
            <a:cxnLst/>
            <a:rect l="l" t="t" r="r" b="b"/>
            <a:pathLst>
              <a:path w="445769" h="217169">
                <a:moveTo>
                  <a:pt x="64961" y="0"/>
                </a:moveTo>
                <a:lnTo>
                  <a:pt x="27005" y="8989"/>
                </a:lnTo>
                <a:lnTo>
                  <a:pt x="0" y="58188"/>
                </a:lnTo>
                <a:lnTo>
                  <a:pt x="4190" y="80345"/>
                </a:lnTo>
                <a:lnTo>
                  <a:pt x="72107" y="146264"/>
                </a:lnTo>
                <a:lnTo>
                  <a:pt x="129128" y="178968"/>
                </a:lnTo>
                <a:lnTo>
                  <a:pt x="185939" y="200146"/>
                </a:lnTo>
                <a:lnTo>
                  <a:pt x="240386" y="211977"/>
                </a:lnTo>
                <a:lnTo>
                  <a:pt x="290315" y="216636"/>
                </a:lnTo>
                <a:lnTo>
                  <a:pt x="333570" y="216301"/>
                </a:lnTo>
                <a:lnTo>
                  <a:pt x="391441" y="209354"/>
                </a:lnTo>
                <a:lnTo>
                  <a:pt x="437796" y="180157"/>
                </a:lnTo>
                <a:lnTo>
                  <a:pt x="445422" y="158924"/>
                </a:lnTo>
                <a:lnTo>
                  <a:pt x="444292" y="135602"/>
                </a:lnTo>
                <a:lnTo>
                  <a:pt x="434180" y="114536"/>
                </a:lnTo>
                <a:lnTo>
                  <a:pt x="417361" y="99514"/>
                </a:lnTo>
                <a:lnTo>
                  <a:pt x="416611" y="99245"/>
                </a:lnTo>
                <a:lnTo>
                  <a:pt x="324354" y="99245"/>
                </a:lnTo>
                <a:lnTo>
                  <a:pt x="276388" y="98180"/>
                </a:lnTo>
                <a:lnTo>
                  <a:pt x="219607" y="87540"/>
                </a:lnTo>
                <a:lnTo>
                  <a:pt x="159276" y="62228"/>
                </a:lnTo>
                <a:lnTo>
                  <a:pt x="100657" y="17146"/>
                </a:lnTo>
                <a:lnTo>
                  <a:pt x="83979" y="5314"/>
                </a:lnTo>
                <a:lnTo>
                  <a:pt x="64961" y="0"/>
                </a:lnTo>
                <a:close/>
              </a:path>
              <a:path w="445769" h="217169">
                <a:moveTo>
                  <a:pt x="396131" y="91894"/>
                </a:moveTo>
                <a:lnTo>
                  <a:pt x="372789" y="93037"/>
                </a:lnTo>
                <a:lnTo>
                  <a:pt x="358242" y="95831"/>
                </a:lnTo>
                <a:lnTo>
                  <a:pt x="324354" y="99245"/>
                </a:lnTo>
                <a:lnTo>
                  <a:pt x="416611" y="99245"/>
                </a:lnTo>
                <a:lnTo>
                  <a:pt x="396131" y="9189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17502" y="450387"/>
            <a:ext cx="186576" cy="133117"/>
          </a:xfrm>
          <a:custGeom>
            <a:avLst/>
            <a:gdLst/>
            <a:ahLst/>
            <a:cxnLst/>
            <a:rect l="l" t="t" r="r" b="b"/>
            <a:pathLst>
              <a:path w="410209" h="292734">
                <a:moveTo>
                  <a:pt x="51980" y="0"/>
                </a:moveTo>
                <a:lnTo>
                  <a:pt x="29745" y="7124"/>
                </a:lnTo>
                <a:lnTo>
                  <a:pt x="12036" y="22353"/>
                </a:lnTo>
                <a:lnTo>
                  <a:pt x="1876" y="42488"/>
                </a:lnTo>
                <a:lnTo>
                  <a:pt x="0" y="64943"/>
                </a:lnTo>
                <a:lnTo>
                  <a:pt x="7138" y="87129"/>
                </a:lnTo>
                <a:lnTo>
                  <a:pt x="47384" y="142974"/>
                </a:lnTo>
                <a:lnTo>
                  <a:pt x="76911" y="174597"/>
                </a:lnTo>
                <a:lnTo>
                  <a:pt x="114657" y="207622"/>
                </a:lnTo>
                <a:lnTo>
                  <a:pt x="160718" y="238989"/>
                </a:lnTo>
                <a:lnTo>
                  <a:pt x="215191" y="265638"/>
                </a:lnTo>
                <a:lnTo>
                  <a:pt x="278173" y="284508"/>
                </a:lnTo>
                <a:lnTo>
                  <a:pt x="349762" y="292538"/>
                </a:lnTo>
                <a:lnTo>
                  <a:pt x="372732" y="288397"/>
                </a:lnTo>
                <a:lnTo>
                  <a:pt x="391675" y="276195"/>
                </a:lnTo>
                <a:lnTo>
                  <a:pt x="404659" y="257766"/>
                </a:lnTo>
                <a:lnTo>
                  <a:pt x="409750" y="234945"/>
                </a:lnTo>
                <a:lnTo>
                  <a:pt x="409809" y="230773"/>
                </a:lnTo>
                <a:lnTo>
                  <a:pt x="409465" y="226669"/>
                </a:lnTo>
                <a:lnTo>
                  <a:pt x="389172" y="189021"/>
                </a:lnTo>
                <a:lnTo>
                  <a:pt x="352176" y="174927"/>
                </a:lnTo>
                <a:lnTo>
                  <a:pt x="279125" y="163401"/>
                </a:lnTo>
                <a:lnTo>
                  <a:pt x="219233" y="137034"/>
                </a:lnTo>
                <a:lnTo>
                  <a:pt x="172427" y="103155"/>
                </a:lnTo>
                <a:lnTo>
                  <a:pt x="138635" y="69090"/>
                </a:lnTo>
                <a:lnTo>
                  <a:pt x="117783" y="42167"/>
                </a:lnTo>
                <a:lnTo>
                  <a:pt x="109798" y="29712"/>
                </a:lnTo>
                <a:lnTo>
                  <a:pt x="94587" y="12011"/>
                </a:lnTo>
                <a:lnTo>
                  <a:pt x="74454" y="1868"/>
                </a:lnTo>
                <a:lnTo>
                  <a:pt x="5198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68640" y="588415"/>
            <a:ext cx="85202" cy="241402"/>
          </a:xfrm>
          <a:custGeom>
            <a:avLst/>
            <a:gdLst/>
            <a:ahLst/>
            <a:cxnLst/>
            <a:rect l="l" t="t" r="r" b="b"/>
            <a:pathLst>
              <a:path w="187325" h="530860">
                <a:moveTo>
                  <a:pt x="0" y="404097"/>
                </a:moveTo>
                <a:lnTo>
                  <a:pt x="0" y="520433"/>
                </a:lnTo>
                <a:lnTo>
                  <a:pt x="45133" y="527444"/>
                </a:lnTo>
                <a:lnTo>
                  <a:pt x="91057" y="530393"/>
                </a:lnTo>
                <a:lnTo>
                  <a:pt x="135280" y="528926"/>
                </a:lnTo>
                <a:lnTo>
                  <a:pt x="156932" y="522596"/>
                </a:lnTo>
                <a:lnTo>
                  <a:pt x="173902" y="508914"/>
                </a:lnTo>
                <a:lnTo>
                  <a:pt x="184517" y="489856"/>
                </a:lnTo>
                <a:lnTo>
                  <a:pt x="187101" y="467397"/>
                </a:lnTo>
                <a:lnTo>
                  <a:pt x="186758" y="462989"/>
                </a:lnTo>
                <a:lnTo>
                  <a:pt x="162109" y="424953"/>
                </a:lnTo>
                <a:lnTo>
                  <a:pt x="70864" y="415950"/>
                </a:lnTo>
                <a:lnTo>
                  <a:pt x="15841" y="408429"/>
                </a:lnTo>
                <a:lnTo>
                  <a:pt x="0" y="404097"/>
                </a:lnTo>
                <a:close/>
              </a:path>
              <a:path w="187325" h="530860">
                <a:moveTo>
                  <a:pt x="125552" y="415527"/>
                </a:moveTo>
                <a:lnTo>
                  <a:pt x="70864" y="415950"/>
                </a:lnTo>
                <a:lnTo>
                  <a:pt x="130463" y="415950"/>
                </a:lnTo>
                <a:lnTo>
                  <a:pt x="125552" y="415527"/>
                </a:lnTo>
                <a:close/>
              </a:path>
              <a:path w="187325" h="530860">
                <a:moveTo>
                  <a:pt x="0" y="0"/>
                </a:moveTo>
                <a:lnTo>
                  <a:pt x="0" y="229080"/>
                </a:lnTo>
                <a:lnTo>
                  <a:pt x="2588" y="222456"/>
                </a:lnTo>
                <a:lnTo>
                  <a:pt x="13975" y="177334"/>
                </a:lnTo>
                <a:lnTo>
                  <a:pt x="19348" y="125077"/>
                </a:lnTo>
                <a:lnTo>
                  <a:pt x="15880" y="66378"/>
                </a:lnTo>
                <a:lnTo>
                  <a:pt x="746" y="1930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82521" y="1"/>
            <a:ext cx="101875" cy="81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64403" y="413277"/>
            <a:ext cx="421386" cy="59484"/>
          </a:xfrm>
          <a:custGeom>
            <a:avLst/>
            <a:gdLst/>
            <a:ahLst/>
            <a:cxnLst/>
            <a:rect l="l" t="t" r="r" b="b"/>
            <a:pathLst>
              <a:path w="926465" h="130809">
                <a:moveTo>
                  <a:pt x="861119" y="0"/>
                </a:moveTo>
                <a:lnTo>
                  <a:pt x="65269" y="0"/>
                </a:lnTo>
                <a:lnTo>
                  <a:pt x="39880" y="5129"/>
                </a:lnTo>
                <a:lnTo>
                  <a:pt x="19132" y="19117"/>
                </a:lnTo>
                <a:lnTo>
                  <a:pt x="5134" y="39864"/>
                </a:lnTo>
                <a:lnTo>
                  <a:pt x="0" y="65269"/>
                </a:lnTo>
                <a:lnTo>
                  <a:pt x="5134" y="90699"/>
                </a:lnTo>
                <a:lnTo>
                  <a:pt x="19132" y="111443"/>
                </a:lnTo>
                <a:lnTo>
                  <a:pt x="39880" y="125418"/>
                </a:lnTo>
                <a:lnTo>
                  <a:pt x="65269" y="130539"/>
                </a:lnTo>
                <a:lnTo>
                  <a:pt x="861119" y="130539"/>
                </a:lnTo>
                <a:lnTo>
                  <a:pt x="886549" y="125418"/>
                </a:lnTo>
                <a:lnTo>
                  <a:pt x="907321" y="111443"/>
                </a:lnTo>
                <a:lnTo>
                  <a:pt x="921329" y="90699"/>
                </a:lnTo>
                <a:lnTo>
                  <a:pt x="926467" y="65269"/>
                </a:lnTo>
                <a:lnTo>
                  <a:pt x="921329" y="39864"/>
                </a:lnTo>
                <a:lnTo>
                  <a:pt x="907321" y="19117"/>
                </a:lnTo>
                <a:lnTo>
                  <a:pt x="886549" y="5129"/>
                </a:lnTo>
                <a:lnTo>
                  <a:pt x="86111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68640" y="92813"/>
            <a:ext cx="50254" cy="360370"/>
          </a:xfrm>
          <a:custGeom>
            <a:avLst/>
            <a:gdLst/>
            <a:ahLst/>
            <a:cxnLst/>
            <a:rect l="l" t="t" r="r" b="b"/>
            <a:pathLst>
              <a:path w="110490" h="792480">
                <a:moveTo>
                  <a:pt x="0" y="0"/>
                </a:moveTo>
                <a:lnTo>
                  <a:pt x="0" y="774523"/>
                </a:lnTo>
                <a:lnTo>
                  <a:pt x="18970" y="787326"/>
                </a:lnTo>
                <a:lnTo>
                  <a:pt x="44371" y="792464"/>
                </a:lnTo>
                <a:lnTo>
                  <a:pt x="69799" y="787326"/>
                </a:lnTo>
                <a:lnTo>
                  <a:pt x="90568" y="773324"/>
                </a:lnTo>
                <a:lnTo>
                  <a:pt x="104573" y="752575"/>
                </a:lnTo>
                <a:lnTo>
                  <a:pt x="109709" y="727194"/>
                </a:lnTo>
                <a:lnTo>
                  <a:pt x="109709" y="308395"/>
                </a:lnTo>
                <a:lnTo>
                  <a:pt x="110192" y="295851"/>
                </a:lnTo>
                <a:lnTo>
                  <a:pt x="107984" y="250156"/>
                </a:lnTo>
                <a:lnTo>
                  <a:pt x="95647" y="183092"/>
                </a:lnTo>
                <a:lnTo>
                  <a:pt x="83468" y="143836"/>
                </a:lnTo>
                <a:lnTo>
                  <a:pt x="66103" y="101986"/>
                </a:lnTo>
                <a:lnTo>
                  <a:pt x="42665" y="58457"/>
                </a:lnTo>
                <a:lnTo>
                  <a:pt x="12272" y="14166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87521" y="21730"/>
            <a:ext cx="496479" cy="401373"/>
          </a:xfrm>
          <a:custGeom>
            <a:avLst/>
            <a:gdLst/>
            <a:ahLst/>
            <a:cxnLst/>
            <a:rect l="l" t="t" r="r" b="b"/>
            <a:pathLst>
              <a:path w="1091565" h="882650">
                <a:moveTo>
                  <a:pt x="826574" y="130745"/>
                </a:moveTo>
                <a:lnTo>
                  <a:pt x="452796" y="130745"/>
                </a:lnTo>
                <a:lnTo>
                  <a:pt x="481227" y="130831"/>
                </a:lnTo>
                <a:lnTo>
                  <a:pt x="517874" y="133767"/>
                </a:lnTo>
                <a:lnTo>
                  <a:pt x="560989" y="141162"/>
                </a:lnTo>
                <a:lnTo>
                  <a:pt x="608822" y="154625"/>
                </a:lnTo>
                <a:lnTo>
                  <a:pt x="659624" y="175766"/>
                </a:lnTo>
                <a:lnTo>
                  <a:pt x="711648" y="206192"/>
                </a:lnTo>
                <a:lnTo>
                  <a:pt x="763143" y="247512"/>
                </a:lnTo>
                <a:lnTo>
                  <a:pt x="790663" y="275551"/>
                </a:lnTo>
                <a:lnTo>
                  <a:pt x="816147" y="306292"/>
                </a:lnTo>
                <a:lnTo>
                  <a:pt x="839590" y="339721"/>
                </a:lnTo>
                <a:lnTo>
                  <a:pt x="860986" y="375824"/>
                </a:lnTo>
                <a:lnTo>
                  <a:pt x="880331" y="414587"/>
                </a:lnTo>
                <a:lnTo>
                  <a:pt x="897618" y="455996"/>
                </a:lnTo>
                <a:lnTo>
                  <a:pt x="912843" y="500037"/>
                </a:lnTo>
                <a:lnTo>
                  <a:pt x="926001" y="546696"/>
                </a:lnTo>
                <a:lnTo>
                  <a:pt x="937086" y="595959"/>
                </a:lnTo>
                <a:lnTo>
                  <a:pt x="946092" y="647812"/>
                </a:lnTo>
                <a:lnTo>
                  <a:pt x="953016" y="702241"/>
                </a:lnTo>
                <a:lnTo>
                  <a:pt x="957850" y="759232"/>
                </a:lnTo>
                <a:lnTo>
                  <a:pt x="960591" y="818771"/>
                </a:lnTo>
                <a:lnTo>
                  <a:pt x="966249" y="843611"/>
                </a:lnTo>
                <a:lnTo>
                  <a:pt x="980382" y="863765"/>
                </a:lnTo>
                <a:lnTo>
                  <a:pt x="1000937" y="877285"/>
                </a:lnTo>
                <a:lnTo>
                  <a:pt x="1025861" y="882225"/>
                </a:lnTo>
                <a:lnTo>
                  <a:pt x="1027088" y="882225"/>
                </a:lnTo>
                <a:lnTo>
                  <a:pt x="1073310" y="861805"/>
                </a:lnTo>
                <a:lnTo>
                  <a:pt x="1091130" y="815080"/>
                </a:lnTo>
                <a:lnTo>
                  <a:pt x="1088510" y="756172"/>
                </a:lnTo>
                <a:lnTo>
                  <a:pt x="1083972" y="699317"/>
                </a:lnTo>
                <a:lnTo>
                  <a:pt x="1077520" y="644528"/>
                </a:lnTo>
                <a:lnTo>
                  <a:pt x="1069159" y="591813"/>
                </a:lnTo>
                <a:lnTo>
                  <a:pt x="1058893" y="541186"/>
                </a:lnTo>
                <a:lnTo>
                  <a:pt x="1046726" y="492655"/>
                </a:lnTo>
                <a:lnTo>
                  <a:pt x="1032660" y="446233"/>
                </a:lnTo>
                <a:lnTo>
                  <a:pt x="1016701" y="401930"/>
                </a:lnTo>
                <a:lnTo>
                  <a:pt x="998853" y="359757"/>
                </a:lnTo>
                <a:lnTo>
                  <a:pt x="979083" y="319663"/>
                </a:lnTo>
                <a:lnTo>
                  <a:pt x="957502" y="281844"/>
                </a:lnTo>
                <a:lnTo>
                  <a:pt x="934007" y="246126"/>
                </a:lnTo>
                <a:lnTo>
                  <a:pt x="908639" y="212581"/>
                </a:lnTo>
                <a:lnTo>
                  <a:pt x="881401" y="181222"/>
                </a:lnTo>
                <a:lnTo>
                  <a:pt x="852296" y="152057"/>
                </a:lnTo>
                <a:lnTo>
                  <a:pt x="826574" y="130745"/>
                </a:lnTo>
                <a:close/>
              </a:path>
              <a:path w="1091565" h="882650">
                <a:moveTo>
                  <a:pt x="472948" y="0"/>
                </a:moveTo>
                <a:lnTo>
                  <a:pt x="445581" y="314"/>
                </a:lnTo>
                <a:lnTo>
                  <a:pt x="442724" y="442"/>
                </a:lnTo>
                <a:lnTo>
                  <a:pt x="441320" y="677"/>
                </a:lnTo>
                <a:lnTo>
                  <a:pt x="368664" y="11277"/>
                </a:lnTo>
                <a:lnTo>
                  <a:pt x="304502" y="26502"/>
                </a:lnTo>
                <a:lnTo>
                  <a:pt x="248306" y="45676"/>
                </a:lnTo>
                <a:lnTo>
                  <a:pt x="199548" y="68126"/>
                </a:lnTo>
                <a:lnTo>
                  <a:pt x="157699" y="93175"/>
                </a:lnTo>
                <a:lnTo>
                  <a:pt x="122233" y="120149"/>
                </a:lnTo>
                <a:lnTo>
                  <a:pt x="92621" y="148371"/>
                </a:lnTo>
                <a:lnTo>
                  <a:pt x="48846" y="205863"/>
                </a:lnTo>
                <a:lnTo>
                  <a:pt x="22153" y="260249"/>
                </a:lnTo>
                <a:lnTo>
                  <a:pt x="3741" y="330378"/>
                </a:lnTo>
                <a:lnTo>
                  <a:pt x="0" y="376787"/>
                </a:lnTo>
                <a:lnTo>
                  <a:pt x="2460" y="423172"/>
                </a:lnTo>
                <a:lnTo>
                  <a:pt x="10915" y="468886"/>
                </a:lnTo>
                <a:lnTo>
                  <a:pt x="25157" y="513283"/>
                </a:lnTo>
                <a:lnTo>
                  <a:pt x="44977" y="555719"/>
                </a:lnTo>
                <a:lnTo>
                  <a:pt x="70168" y="595547"/>
                </a:lnTo>
                <a:lnTo>
                  <a:pt x="100523" y="632123"/>
                </a:lnTo>
                <a:lnTo>
                  <a:pt x="135832" y="664800"/>
                </a:lnTo>
                <a:lnTo>
                  <a:pt x="177213" y="693504"/>
                </a:lnTo>
                <a:lnTo>
                  <a:pt x="221213" y="715015"/>
                </a:lnTo>
                <a:lnTo>
                  <a:pt x="267298" y="729299"/>
                </a:lnTo>
                <a:lnTo>
                  <a:pt x="314934" y="736316"/>
                </a:lnTo>
                <a:lnTo>
                  <a:pt x="363585" y="736032"/>
                </a:lnTo>
                <a:lnTo>
                  <a:pt x="412718" y="728409"/>
                </a:lnTo>
                <a:lnTo>
                  <a:pt x="461798" y="713411"/>
                </a:lnTo>
                <a:lnTo>
                  <a:pt x="510291" y="691000"/>
                </a:lnTo>
                <a:lnTo>
                  <a:pt x="555047" y="653125"/>
                </a:lnTo>
                <a:lnTo>
                  <a:pt x="586235" y="614028"/>
                </a:lnTo>
                <a:lnTo>
                  <a:pt x="590396" y="606628"/>
                </a:lnTo>
                <a:lnTo>
                  <a:pt x="327930" y="606628"/>
                </a:lnTo>
                <a:lnTo>
                  <a:pt x="282253" y="598247"/>
                </a:lnTo>
                <a:lnTo>
                  <a:pt x="245419" y="582008"/>
                </a:lnTo>
                <a:lnTo>
                  <a:pt x="185582" y="531143"/>
                </a:lnTo>
                <a:lnTo>
                  <a:pt x="160203" y="493685"/>
                </a:lnTo>
                <a:lnTo>
                  <a:pt x="142352" y="452436"/>
                </a:lnTo>
                <a:lnTo>
                  <a:pt x="132541" y="408968"/>
                </a:lnTo>
                <a:lnTo>
                  <a:pt x="131284" y="364854"/>
                </a:lnTo>
                <a:lnTo>
                  <a:pt x="139091" y="321666"/>
                </a:lnTo>
                <a:lnTo>
                  <a:pt x="154448" y="284139"/>
                </a:lnTo>
                <a:lnTo>
                  <a:pt x="177100" y="250227"/>
                </a:lnTo>
                <a:lnTo>
                  <a:pt x="206808" y="220073"/>
                </a:lnTo>
                <a:lnTo>
                  <a:pt x="243332" y="193822"/>
                </a:lnTo>
                <a:lnTo>
                  <a:pt x="286433" y="171620"/>
                </a:lnTo>
                <a:lnTo>
                  <a:pt x="335870" y="153610"/>
                </a:lnTo>
                <a:lnTo>
                  <a:pt x="391404" y="139937"/>
                </a:lnTo>
                <a:lnTo>
                  <a:pt x="452796" y="130745"/>
                </a:lnTo>
                <a:lnTo>
                  <a:pt x="826574" y="130745"/>
                </a:lnTo>
                <a:lnTo>
                  <a:pt x="799685" y="108467"/>
                </a:lnTo>
                <a:lnTo>
                  <a:pt x="746328" y="73948"/>
                </a:lnTo>
                <a:lnTo>
                  <a:pt x="693341" y="47476"/>
                </a:lnTo>
                <a:lnTo>
                  <a:pt x="641837" y="28028"/>
                </a:lnTo>
                <a:lnTo>
                  <a:pt x="592931" y="14580"/>
                </a:lnTo>
                <a:lnTo>
                  <a:pt x="547738" y="6109"/>
                </a:lnTo>
                <a:lnTo>
                  <a:pt x="507372" y="1590"/>
                </a:lnTo>
                <a:lnTo>
                  <a:pt x="472948" y="0"/>
                </a:lnTo>
                <a:close/>
              </a:path>
              <a:path w="1091565" h="882650">
                <a:moveTo>
                  <a:pt x="450983" y="196474"/>
                </a:moveTo>
                <a:lnTo>
                  <a:pt x="426122" y="199430"/>
                </a:lnTo>
                <a:lnTo>
                  <a:pt x="404188" y="211499"/>
                </a:lnTo>
                <a:lnTo>
                  <a:pt x="388007" y="231757"/>
                </a:lnTo>
                <a:lnTo>
                  <a:pt x="380939" y="256725"/>
                </a:lnTo>
                <a:lnTo>
                  <a:pt x="383882" y="281574"/>
                </a:lnTo>
                <a:lnTo>
                  <a:pt x="395928" y="303491"/>
                </a:lnTo>
                <a:lnTo>
                  <a:pt x="416267" y="319724"/>
                </a:lnTo>
                <a:lnTo>
                  <a:pt x="453998" y="343530"/>
                </a:lnTo>
                <a:lnTo>
                  <a:pt x="481936" y="371051"/>
                </a:lnTo>
                <a:lnTo>
                  <a:pt x="499927" y="402149"/>
                </a:lnTo>
                <a:lnTo>
                  <a:pt x="507915" y="436744"/>
                </a:lnTo>
                <a:lnTo>
                  <a:pt x="504863" y="478817"/>
                </a:lnTo>
                <a:lnTo>
                  <a:pt x="490973" y="518227"/>
                </a:lnTo>
                <a:lnTo>
                  <a:pt x="469480" y="552338"/>
                </a:lnTo>
                <a:lnTo>
                  <a:pt x="381901" y="601826"/>
                </a:lnTo>
                <a:lnTo>
                  <a:pt x="327930" y="606628"/>
                </a:lnTo>
                <a:lnTo>
                  <a:pt x="590396" y="606628"/>
                </a:lnTo>
                <a:lnTo>
                  <a:pt x="610824" y="570304"/>
                </a:lnTo>
                <a:lnTo>
                  <a:pt x="628123" y="523441"/>
                </a:lnTo>
                <a:lnTo>
                  <a:pt x="637445" y="474924"/>
                </a:lnTo>
                <a:lnTo>
                  <a:pt x="638101" y="426240"/>
                </a:lnTo>
                <a:lnTo>
                  <a:pt x="630174" y="380675"/>
                </a:lnTo>
                <a:lnTo>
                  <a:pt x="614216" y="337956"/>
                </a:lnTo>
                <a:lnTo>
                  <a:pt x="590521" y="298483"/>
                </a:lnTo>
                <a:lnTo>
                  <a:pt x="559381" y="262658"/>
                </a:lnTo>
                <a:lnTo>
                  <a:pt x="521091" y="230881"/>
                </a:lnTo>
                <a:lnTo>
                  <a:pt x="475943" y="203554"/>
                </a:lnTo>
                <a:lnTo>
                  <a:pt x="450983" y="19647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43497" y="0"/>
            <a:ext cx="240586" cy="401951"/>
          </a:xfrm>
          <a:custGeom>
            <a:avLst/>
            <a:gdLst/>
            <a:ahLst/>
            <a:cxnLst/>
            <a:rect l="l" t="t" r="r" b="b"/>
            <a:pathLst>
              <a:path w="528955" h="883919">
                <a:moveTo>
                  <a:pt x="528337" y="0"/>
                </a:moveTo>
                <a:lnTo>
                  <a:pt x="0" y="0"/>
                </a:lnTo>
                <a:lnTo>
                  <a:pt x="7033" y="10429"/>
                </a:lnTo>
                <a:lnTo>
                  <a:pt x="27780" y="24418"/>
                </a:lnTo>
                <a:lnTo>
                  <a:pt x="53181" y="29547"/>
                </a:lnTo>
                <a:lnTo>
                  <a:pt x="397749" y="29547"/>
                </a:lnTo>
                <a:lnTo>
                  <a:pt x="397749" y="818348"/>
                </a:lnTo>
                <a:lnTo>
                  <a:pt x="402875" y="843788"/>
                </a:lnTo>
                <a:lnTo>
                  <a:pt x="416861" y="864552"/>
                </a:lnTo>
                <a:lnTo>
                  <a:pt x="437621" y="878546"/>
                </a:lnTo>
                <a:lnTo>
                  <a:pt x="463067" y="883677"/>
                </a:lnTo>
                <a:lnTo>
                  <a:pt x="488464" y="878546"/>
                </a:lnTo>
                <a:lnTo>
                  <a:pt x="509212" y="864552"/>
                </a:lnTo>
                <a:lnTo>
                  <a:pt x="523205" y="843788"/>
                </a:lnTo>
                <a:lnTo>
                  <a:pt x="528337" y="818348"/>
                </a:lnTo>
                <a:lnTo>
                  <a:pt x="528337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16596" y="510251"/>
            <a:ext cx="487526" cy="291934"/>
          </a:xfrm>
          <a:custGeom>
            <a:avLst/>
            <a:gdLst/>
            <a:ahLst/>
            <a:cxnLst/>
            <a:rect l="l" t="t" r="r" b="b"/>
            <a:pathLst>
              <a:path w="1071880" h="641985">
                <a:moveTo>
                  <a:pt x="214414" y="7646"/>
                </a:moveTo>
                <a:lnTo>
                  <a:pt x="173462" y="15420"/>
                </a:lnTo>
                <a:lnTo>
                  <a:pt x="133340" y="32683"/>
                </a:lnTo>
                <a:lnTo>
                  <a:pt x="94247" y="61039"/>
                </a:lnTo>
                <a:lnTo>
                  <a:pt x="55229" y="114678"/>
                </a:lnTo>
                <a:lnTo>
                  <a:pt x="41386" y="174439"/>
                </a:lnTo>
                <a:lnTo>
                  <a:pt x="44352" y="210435"/>
                </a:lnTo>
                <a:lnTo>
                  <a:pt x="53942" y="244094"/>
                </a:lnTo>
                <a:lnTo>
                  <a:pt x="68121" y="274775"/>
                </a:lnTo>
                <a:lnTo>
                  <a:pt x="84853" y="301837"/>
                </a:lnTo>
                <a:lnTo>
                  <a:pt x="49676" y="335178"/>
                </a:lnTo>
                <a:lnTo>
                  <a:pt x="23358" y="372922"/>
                </a:lnTo>
                <a:lnTo>
                  <a:pt x="6574" y="414176"/>
                </a:lnTo>
                <a:lnTo>
                  <a:pt x="0" y="458046"/>
                </a:lnTo>
                <a:lnTo>
                  <a:pt x="4721" y="503742"/>
                </a:lnTo>
                <a:lnTo>
                  <a:pt x="20798" y="544719"/>
                </a:lnTo>
                <a:lnTo>
                  <a:pt x="47090" y="579823"/>
                </a:lnTo>
                <a:lnTo>
                  <a:pt x="82461" y="607898"/>
                </a:lnTo>
                <a:lnTo>
                  <a:pt x="125770" y="627787"/>
                </a:lnTo>
                <a:lnTo>
                  <a:pt x="175881" y="638335"/>
                </a:lnTo>
                <a:lnTo>
                  <a:pt x="212772" y="641380"/>
                </a:lnTo>
                <a:lnTo>
                  <a:pt x="251834" y="640272"/>
                </a:lnTo>
                <a:lnTo>
                  <a:pt x="292789" y="635235"/>
                </a:lnTo>
                <a:lnTo>
                  <a:pt x="335361" y="626489"/>
                </a:lnTo>
                <a:lnTo>
                  <a:pt x="379273" y="614259"/>
                </a:lnTo>
                <a:lnTo>
                  <a:pt x="424249" y="598766"/>
                </a:lnTo>
                <a:lnTo>
                  <a:pt x="470013" y="580233"/>
                </a:lnTo>
                <a:lnTo>
                  <a:pt x="516287" y="558883"/>
                </a:lnTo>
                <a:lnTo>
                  <a:pt x="562795" y="534937"/>
                </a:lnTo>
                <a:lnTo>
                  <a:pt x="580787" y="524746"/>
                </a:lnTo>
                <a:lnTo>
                  <a:pt x="225295" y="524746"/>
                </a:lnTo>
                <a:lnTo>
                  <a:pt x="191852" y="522462"/>
                </a:lnTo>
                <a:lnTo>
                  <a:pt x="190871" y="522344"/>
                </a:lnTo>
                <a:lnTo>
                  <a:pt x="189830" y="522167"/>
                </a:lnTo>
                <a:lnTo>
                  <a:pt x="188819" y="522109"/>
                </a:lnTo>
                <a:lnTo>
                  <a:pt x="158363" y="515392"/>
                </a:lnTo>
                <a:lnTo>
                  <a:pt x="135546" y="502438"/>
                </a:lnTo>
                <a:lnTo>
                  <a:pt x="121375" y="484117"/>
                </a:lnTo>
                <a:lnTo>
                  <a:pt x="116855" y="461305"/>
                </a:lnTo>
                <a:lnTo>
                  <a:pt x="121630" y="439053"/>
                </a:lnTo>
                <a:lnTo>
                  <a:pt x="135772" y="414899"/>
                </a:lnTo>
                <a:lnTo>
                  <a:pt x="160776" y="391065"/>
                </a:lnTo>
                <a:lnTo>
                  <a:pt x="198135" y="369767"/>
                </a:lnTo>
                <a:lnTo>
                  <a:pt x="210798" y="362159"/>
                </a:lnTo>
                <a:lnTo>
                  <a:pt x="221021" y="351827"/>
                </a:lnTo>
                <a:lnTo>
                  <a:pt x="228393" y="339309"/>
                </a:lnTo>
                <a:lnTo>
                  <a:pt x="232502" y="325141"/>
                </a:lnTo>
                <a:lnTo>
                  <a:pt x="232896" y="310399"/>
                </a:lnTo>
                <a:lnTo>
                  <a:pt x="229676" y="296222"/>
                </a:lnTo>
                <a:lnTo>
                  <a:pt x="223064" y="283267"/>
                </a:lnTo>
                <a:lnTo>
                  <a:pt x="213282" y="272191"/>
                </a:lnTo>
                <a:lnTo>
                  <a:pt x="197112" y="255653"/>
                </a:lnTo>
                <a:lnTo>
                  <a:pt x="178815" y="231799"/>
                </a:lnTo>
                <a:lnTo>
                  <a:pt x="163999" y="204503"/>
                </a:lnTo>
                <a:lnTo>
                  <a:pt x="158270" y="177639"/>
                </a:lnTo>
                <a:lnTo>
                  <a:pt x="158883" y="171606"/>
                </a:lnTo>
                <a:lnTo>
                  <a:pt x="201244" y="129698"/>
                </a:lnTo>
                <a:lnTo>
                  <a:pt x="233214" y="123613"/>
                </a:lnTo>
                <a:lnTo>
                  <a:pt x="1040121" y="123613"/>
                </a:lnTo>
                <a:lnTo>
                  <a:pt x="1045434" y="115455"/>
                </a:lnTo>
                <a:lnTo>
                  <a:pt x="669402" y="115455"/>
                </a:lnTo>
                <a:lnTo>
                  <a:pt x="625035" y="112096"/>
                </a:lnTo>
                <a:lnTo>
                  <a:pt x="582321" y="104958"/>
                </a:lnTo>
                <a:lnTo>
                  <a:pt x="541096" y="94861"/>
                </a:lnTo>
                <a:lnTo>
                  <a:pt x="501195" y="82623"/>
                </a:lnTo>
                <a:lnTo>
                  <a:pt x="462454" y="69064"/>
                </a:lnTo>
                <a:lnTo>
                  <a:pt x="382572" y="39379"/>
                </a:lnTo>
                <a:lnTo>
                  <a:pt x="340276" y="25228"/>
                </a:lnTo>
                <a:lnTo>
                  <a:pt x="298019" y="14153"/>
                </a:lnTo>
                <a:lnTo>
                  <a:pt x="255999" y="7758"/>
                </a:lnTo>
                <a:lnTo>
                  <a:pt x="214414" y="7646"/>
                </a:lnTo>
                <a:close/>
              </a:path>
              <a:path w="1071880" h="641985">
                <a:moveTo>
                  <a:pt x="964329" y="219124"/>
                </a:moveTo>
                <a:lnTo>
                  <a:pt x="802789" y="219124"/>
                </a:lnTo>
                <a:lnTo>
                  <a:pt x="760435" y="257376"/>
                </a:lnTo>
                <a:lnTo>
                  <a:pt x="716118" y="294210"/>
                </a:lnTo>
                <a:lnTo>
                  <a:pt x="670278" y="329342"/>
                </a:lnTo>
                <a:lnTo>
                  <a:pt x="623357" y="362489"/>
                </a:lnTo>
                <a:lnTo>
                  <a:pt x="575798" y="393368"/>
                </a:lnTo>
                <a:lnTo>
                  <a:pt x="528041" y="421695"/>
                </a:lnTo>
                <a:lnTo>
                  <a:pt x="480527" y="447188"/>
                </a:lnTo>
                <a:lnTo>
                  <a:pt x="433699" y="469563"/>
                </a:lnTo>
                <a:lnTo>
                  <a:pt x="387999" y="488535"/>
                </a:lnTo>
                <a:lnTo>
                  <a:pt x="343866" y="503824"/>
                </a:lnTo>
                <a:lnTo>
                  <a:pt x="301744" y="515144"/>
                </a:lnTo>
                <a:lnTo>
                  <a:pt x="262073" y="522212"/>
                </a:lnTo>
                <a:lnTo>
                  <a:pt x="225295" y="524746"/>
                </a:lnTo>
                <a:lnTo>
                  <a:pt x="580787" y="524746"/>
                </a:lnTo>
                <a:lnTo>
                  <a:pt x="655407" y="480149"/>
                </a:lnTo>
                <a:lnTo>
                  <a:pt x="700958" y="449753"/>
                </a:lnTo>
                <a:lnTo>
                  <a:pt x="745637" y="417651"/>
                </a:lnTo>
                <a:lnTo>
                  <a:pt x="789167" y="384066"/>
                </a:lnTo>
                <a:lnTo>
                  <a:pt x="831271" y="349221"/>
                </a:lnTo>
                <a:lnTo>
                  <a:pt x="871673" y="313338"/>
                </a:lnTo>
                <a:lnTo>
                  <a:pt x="910097" y="276640"/>
                </a:lnTo>
                <a:lnTo>
                  <a:pt x="946266" y="239348"/>
                </a:lnTo>
                <a:lnTo>
                  <a:pt x="964329" y="219124"/>
                </a:lnTo>
                <a:close/>
              </a:path>
              <a:path w="1071880" h="641985">
                <a:moveTo>
                  <a:pt x="1040121" y="123613"/>
                </a:moveTo>
                <a:lnTo>
                  <a:pt x="233214" y="123613"/>
                </a:lnTo>
                <a:lnTo>
                  <a:pt x="272192" y="128079"/>
                </a:lnTo>
                <a:lnTo>
                  <a:pt x="321257" y="142050"/>
                </a:lnTo>
                <a:lnTo>
                  <a:pt x="383489" y="164475"/>
                </a:lnTo>
                <a:lnTo>
                  <a:pt x="421279" y="178557"/>
                </a:lnTo>
                <a:lnTo>
                  <a:pt x="461200" y="192592"/>
                </a:lnTo>
                <a:lnTo>
                  <a:pt x="503283" y="205743"/>
                </a:lnTo>
                <a:lnTo>
                  <a:pt x="547555" y="217172"/>
                </a:lnTo>
                <a:lnTo>
                  <a:pt x="594047" y="226039"/>
                </a:lnTo>
                <a:lnTo>
                  <a:pt x="642787" y="231506"/>
                </a:lnTo>
                <a:lnTo>
                  <a:pt x="693805" y="232735"/>
                </a:lnTo>
                <a:lnTo>
                  <a:pt x="747129" y="228887"/>
                </a:lnTo>
                <a:lnTo>
                  <a:pt x="802789" y="219124"/>
                </a:lnTo>
                <a:lnTo>
                  <a:pt x="964329" y="219124"/>
                </a:lnTo>
                <a:lnTo>
                  <a:pt x="979902" y="201686"/>
                </a:lnTo>
                <a:lnTo>
                  <a:pt x="1010731" y="163876"/>
                </a:lnTo>
                <a:lnTo>
                  <a:pt x="1038474" y="126141"/>
                </a:lnTo>
                <a:lnTo>
                  <a:pt x="1040121" y="123613"/>
                </a:lnTo>
                <a:close/>
              </a:path>
              <a:path w="1071880" h="641985">
                <a:moveTo>
                  <a:pt x="1017238" y="0"/>
                </a:moveTo>
                <a:lnTo>
                  <a:pt x="997756" y="1858"/>
                </a:lnTo>
                <a:lnTo>
                  <a:pt x="979525" y="10387"/>
                </a:lnTo>
                <a:lnTo>
                  <a:pt x="921787" y="46900"/>
                </a:lnTo>
                <a:lnTo>
                  <a:pt x="866689" y="74721"/>
                </a:lnTo>
                <a:lnTo>
                  <a:pt x="814065" y="94668"/>
                </a:lnTo>
                <a:lnTo>
                  <a:pt x="763753" y="107560"/>
                </a:lnTo>
                <a:lnTo>
                  <a:pt x="715586" y="114215"/>
                </a:lnTo>
                <a:lnTo>
                  <a:pt x="669402" y="115455"/>
                </a:lnTo>
                <a:lnTo>
                  <a:pt x="1045434" y="115455"/>
                </a:lnTo>
                <a:lnTo>
                  <a:pt x="1066460" y="81856"/>
                </a:lnTo>
                <a:lnTo>
                  <a:pt x="1071387" y="60019"/>
                </a:lnTo>
                <a:lnTo>
                  <a:pt x="1070478" y="47871"/>
                </a:lnTo>
                <a:lnTo>
                  <a:pt x="1067071" y="36161"/>
                </a:lnTo>
                <a:lnTo>
                  <a:pt x="1061234" y="25299"/>
                </a:lnTo>
                <a:lnTo>
                  <a:pt x="1053030" y="15697"/>
                </a:lnTo>
                <a:lnTo>
                  <a:pt x="1036240" y="4662"/>
                </a:lnTo>
                <a:lnTo>
                  <a:pt x="101723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3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36512" y="1"/>
            <a:ext cx="8830878" cy="6893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1203" y="-13725"/>
            <a:ext cx="2961453" cy="6907432"/>
          </a:xfrm>
          <a:custGeom>
            <a:avLst/>
            <a:gdLst/>
            <a:ahLst/>
            <a:cxnLst/>
            <a:rect l="l" t="t" r="r" b="b"/>
            <a:pathLst>
              <a:path w="6322059" h="15078075">
                <a:moveTo>
                  <a:pt x="0" y="15078074"/>
                </a:moveTo>
                <a:lnTo>
                  <a:pt x="6321796" y="15078074"/>
                </a:lnTo>
                <a:lnTo>
                  <a:pt x="6321796" y="0"/>
                </a:lnTo>
                <a:lnTo>
                  <a:pt x="0" y="0"/>
                </a:lnTo>
                <a:lnTo>
                  <a:pt x="0" y="15078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07504" y="4487070"/>
            <a:ext cx="5730945" cy="1628275"/>
          </a:xfrm>
          <a:prstGeom prst="rect">
            <a:avLst/>
          </a:prstGeom>
        </p:spPr>
        <p:txBody>
          <a:bodyPr vert="horz" wrap="square" lIns="0" tIns="6930" rIns="0" bIns="0" rtlCol="0">
            <a:spAutoFit/>
          </a:bodyPr>
          <a:lstStyle/>
          <a:p>
            <a:pPr marL="5775">
              <a:lnSpc>
                <a:spcPts val="6589"/>
              </a:lnSpc>
              <a:spcBef>
                <a:spcPts val="55"/>
              </a:spcBef>
            </a:pPr>
            <a:r>
              <a:rPr sz="4800" dirty="0">
                <a:solidFill>
                  <a:srgbClr val="FFFFFF"/>
                </a:solidFill>
                <a:latin typeface="Arial"/>
                <a:cs typeface="Arial"/>
              </a:rPr>
              <a:t>ВКУСНАЯ </a:t>
            </a:r>
            <a:r>
              <a:rPr sz="4800" dirty="0" smtClean="0">
                <a:solidFill>
                  <a:srgbClr val="FFFFFF"/>
                </a:solidFill>
                <a:latin typeface="Arial"/>
                <a:cs typeface="Arial"/>
              </a:rPr>
              <a:t>КАЗАНЬ</a:t>
            </a:r>
            <a:r>
              <a:rPr lang="en-US" sz="48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4800" dirty="0" smtClean="0">
                <a:solidFill>
                  <a:srgbClr val="FFFFFF"/>
                </a:solidFill>
                <a:latin typeface="Arial"/>
                <a:cs typeface="Arial"/>
              </a:rPr>
              <a:t>В ЦИФРАХ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36922" y="795578"/>
            <a:ext cx="2118447" cy="1045160"/>
          </a:xfrm>
          <a:prstGeom prst="rect">
            <a:avLst/>
          </a:prstGeom>
        </p:spPr>
        <p:txBody>
          <a:bodyPr vert="horz" wrap="square" lIns="0" tIns="6352" rIns="0" bIns="0" rtlCol="0">
            <a:spAutoFit/>
          </a:bodyPr>
          <a:lstStyle/>
          <a:p>
            <a:pPr marL="5775">
              <a:lnSpc>
                <a:spcPts val="5795"/>
              </a:lnSpc>
              <a:spcBef>
                <a:spcPts val="55"/>
              </a:spcBef>
            </a:pPr>
            <a:r>
              <a:rPr lang="ru-RU" sz="5100" dirty="0" smtClean="0">
                <a:solidFill>
                  <a:srgbClr val="503375"/>
                </a:solidFill>
                <a:latin typeface="Arial"/>
                <a:cs typeface="Arial"/>
              </a:rPr>
              <a:t>46</a:t>
            </a:r>
            <a:endParaRPr lang="ru-RU" sz="5100" dirty="0" smtClean="0">
              <a:latin typeface="Arial"/>
              <a:cs typeface="Arial"/>
            </a:endParaRPr>
          </a:p>
          <a:p>
            <a:pPr marL="5775">
              <a:lnSpc>
                <a:spcPts val="2330"/>
              </a:lnSpc>
            </a:pPr>
            <a:r>
              <a:rPr lang="ru-RU" sz="2200" dirty="0" smtClean="0">
                <a:solidFill>
                  <a:srgbClr val="503375"/>
                </a:solidFill>
                <a:latin typeface="Arial"/>
                <a:cs typeface="Arial"/>
              </a:rPr>
              <a:t>РЕСТОРАНОВ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36922" y="3938937"/>
            <a:ext cx="2685734" cy="1353520"/>
          </a:xfrm>
          <a:prstGeom prst="rect">
            <a:avLst/>
          </a:prstGeom>
        </p:spPr>
        <p:txBody>
          <a:bodyPr vert="horz" wrap="square" lIns="0" tIns="6930" rIns="0" bIns="0" rtlCol="0">
            <a:spAutoFit/>
          </a:bodyPr>
          <a:lstStyle/>
          <a:p>
            <a:pPr marL="5775">
              <a:lnSpc>
                <a:spcPts val="5795"/>
              </a:lnSpc>
              <a:spcBef>
                <a:spcPts val="55"/>
              </a:spcBef>
            </a:pPr>
            <a:r>
              <a:rPr lang="ru-RU" sz="4800" dirty="0" smtClean="0">
                <a:solidFill>
                  <a:srgbClr val="503375"/>
                </a:solidFill>
                <a:latin typeface="Arial"/>
                <a:cs typeface="Arial"/>
              </a:rPr>
              <a:t>40</a:t>
            </a:r>
            <a:r>
              <a:rPr sz="4800" dirty="0" smtClean="0">
                <a:solidFill>
                  <a:srgbClr val="503375"/>
                </a:solidFill>
                <a:latin typeface="Arial"/>
                <a:cs typeface="Arial"/>
              </a:rPr>
              <a:t> </a:t>
            </a:r>
            <a:r>
              <a:rPr sz="4800" dirty="0">
                <a:solidFill>
                  <a:srgbClr val="503375"/>
                </a:solidFill>
                <a:latin typeface="Arial"/>
                <a:cs typeface="Arial"/>
              </a:rPr>
              <a:t>000</a:t>
            </a:r>
            <a:endParaRPr sz="4800" dirty="0">
              <a:latin typeface="Arial"/>
              <a:cs typeface="Arial"/>
            </a:endParaRPr>
          </a:p>
          <a:p>
            <a:pPr marL="5775">
              <a:lnSpc>
                <a:spcPts val="2214"/>
              </a:lnSpc>
            </a:pPr>
            <a:r>
              <a:rPr sz="2200" dirty="0">
                <a:solidFill>
                  <a:srgbClr val="503375"/>
                </a:solidFill>
                <a:latin typeface="Arial"/>
                <a:cs typeface="Arial"/>
              </a:rPr>
              <a:t>ЖИТЕЛЕЙ</a:t>
            </a:r>
            <a:endParaRPr sz="2200" dirty="0">
              <a:latin typeface="Arial"/>
              <a:cs typeface="Arial"/>
            </a:endParaRPr>
          </a:p>
          <a:p>
            <a:pPr marL="5775">
              <a:lnSpc>
                <a:spcPts val="2528"/>
              </a:lnSpc>
            </a:pPr>
            <a:r>
              <a:rPr sz="2200" dirty="0">
                <a:solidFill>
                  <a:srgbClr val="503375"/>
                </a:solidFill>
                <a:latin typeface="Arial"/>
                <a:cs typeface="Arial"/>
              </a:rPr>
              <a:t>И ГОСТЕЙ КАЗАНИ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31032" y="2049858"/>
            <a:ext cx="3477822" cy="1635649"/>
          </a:xfrm>
          <a:prstGeom prst="rect">
            <a:avLst/>
          </a:prstGeom>
        </p:spPr>
        <p:txBody>
          <a:bodyPr vert="horz" wrap="square" lIns="0" tIns="6930" rIns="0" bIns="0" rtlCol="0">
            <a:spAutoFit/>
          </a:bodyPr>
          <a:lstStyle/>
          <a:p>
            <a:pPr marL="5775">
              <a:lnSpc>
                <a:spcPts val="5795"/>
              </a:lnSpc>
              <a:spcBef>
                <a:spcPts val="55"/>
              </a:spcBef>
            </a:pPr>
            <a:r>
              <a:rPr lang="ru-RU" sz="5100" dirty="0" smtClean="0">
                <a:solidFill>
                  <a:srgbClr val="503375"/>
                </a:solidFill>
                <a:latin typeface="Arial"/>
                <a:cs typeface="Arial"/>
              </a:rPr>
              <a:t>12 </a:t>
            </a:r>
            <a:endParaRPr sz="5100" dirty="0" smtClean="0">
              <a:latin typeface="Arial"/>
              <a:cs typeface="Arial"/>
            </a:endParaRPr>
          </a:p>
          <a:p>
            <a:pPr marL="5775">
              <a:lnSpc>
                <a:spcPts val="2330"/>
              </a:lnSpc>
            </a:pPr>
            <a:r>
              <a:rPr lang="ru-RU" sz="2200" dirty="0" smtClean="0">
                <a:solidFill>
                  <a:srgbClr val="503375"/>
                </a:solidFill>
                <a:latin typeface="Arial"/>
                <a:cs typeface="Arial"/>
              </a:rPr>
              <a:t>ТОЧЕК ПРОДАЖ ФЕРМЕРСКОЙ ПРОДУКЦИИ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6786" y="5301208"/>
            <a:ext cx="2577333" cy="1130382"/>
          </a:xfrm>
          <a:prstGeom prst="rect">
            <a:avLst/>
          </a:prstGeom>
        </p:spPr>
        <p:txBody>
          <a:bodyPr vert="horz" wrap="square" lIns="0" tIns="6930" rIns="0" bIns="0" rtlCol="0">
            <a:spAutoFit/>
          </a:bodyPr>
          <a:lstStyle/>
          <a:p>
            <a:pPr marL="5775"/>
            <a:r>
              <a:rPr lang="ru-RU" sz="5100" dirty="0" smtClean="0">
                <a:solidFill>
                  <a:srgbClr val="503375"/>
                </a:solidFill>
                <a:latin typeface="Arial"/>
                <a:cs typeface="Arial"/>
              </a:rPr>
              <a:t>16</a:t>
            </a:r>
          </a:p>
          <a:p>
            <a:pPr marL="5775"/>
            <a:r>
              <a:rPr lang="ru-RU" sz="2200" dirty="0" smtClean="0">
                <a:solidFill>
                  <a:srgbClr val="503375"/>
                </a:solidFill>
                <a:latin typeface="Arial"/>
                <a:cs typeface="Arial"/>
              </a:rPr>
              <a:t>ТОНН </a:t>
            </a:r>
            <a:r>
              <a:rPr lang="ru-RU" sz="2200" dirty="0">
                <a:solidFill>
                  <a:srgbClr val="503375"/>
                </a:solidFill>
                <a:latin typeface="Arial"/>
                <a:cs typeface="Arial"/>
              </a:rPr>
              <a:t>ЕДЫ </a:t>
            </a:r>
            <a:endParaRPr sz="2200" dirty="0">
              <a:solidFill>
                <a:srgbClr val="503375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72562" y="1957154"/>
            <a:ext cx="2214662" cy="0"/>
          </a:xfrm>
          <a:custGeom>
            <a:avLst/>
            <a:gdLst/>
            <a:ahLst/>
            <a:cxnLst/>
            <a:rect l="l" t="t" r="r" b="b"/>
            <a:pathLst>
              <a:path w="4869180">
                <a:moveTo>
                  <a:pt x="0" y="0"/>
                </a:moveTo>
                <a:lnTo>
                  <a:pt x="4868961" y="0"/>
                </a:lnTo>
              </a:path>
            </a:pathLst>
          </a:custGeom>
          <a:ln w="30431">
            <a:solidFill>
              <a:srgbClr val="BF0F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66786" y="3826466"/>
            <a:ext cx="2214662" cy="0"/>
          </a:xfrm>
          <a:custGeom>
            <a:avLst/>
            <a:gdLst/>
            <a:ahLst/>
            <a:cxnLst/>
            <a:rect l="l" t="t" r="r" b="b"/>
            <a:pathLst>
              <a:path w="4869180">
                <a:moveTo>
                  <a:pt x="0" y="0"/>
                </a:moveTo>
                <a:lnTo>
                  <a:pt x="4868961" y="0"/>
                </a:lnTo>
              </a:path>
            </a:pathLst>
          </a:custGeom>
          <a:ln w="30431">
            <a:solidFill>
              <a:srgbClr val="BF0F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50641" y="5301208"/>
            <a:ext cx="2214662" cy="0"/>
          </a:xfrm>
          <a:custGeom>
            <a:avLst/>
            <a:gdLst/>
            <a:ahLst/>
            <a:cxnLst/>
            <a:rect l="l" t="t" r="r" b="b"/>
            <a:pathLst>
              <a:path w="4869180">
                <a:moveTo>
                  <a:pt x="0" y="0"/>
                </a:moveTo>
                <a:lnTo>
                  <a:pt x="4868961" y="0"/>
                </a:lnTo>
              </a:path>
            </a:pathLst>
          </a:custGeom>
          <a:ln w="30431">
            <a:solidFill>
              <a:srgbClr val="BF0F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15934" y="5535879"/>
            <a:ext cx="1728185" cy="13578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8152" y="6324"/>
            <a:ext cx="171847" cy="196933"/>
          </a:xfrm>
          <a:custGeom>
            <a:avLst/>
            <a:gdLst/>
            <a:ahLst/>
            <a:cxnLst/>
            <a:rect l="l" t="t" r="r" b="b"/>
            <a:pathLst>
              <a:path w="377825" h="433070">
                <a:moveTo>
                  <a:pt x="324159" y="0"/>
                </a:moveTo>
                <a:lnTo>
                  <a:pt x="300481" y="1569"/>
                </a:lnTo>
                <a:lnTo>
                  <a:pt x="279122" y="11902"/>
                </a:lnTo>
                <a:lnTo>
                  <a:pt x="262815" y="30296"/>
                </a:lnTo>
                <a:lnTo>
                  <a:pt x="228100" y="70843"/>
                </a:lnTo>
                <a:lnTo>
                  <a:pt x="182692" y="100896"/>
                </a:lnTo>
                <a:lnTo>
                  <a:pt x="133917" y="121641"/>
                </a:lnTo>
                <a:lnTo>
                  <a:pt x="89098" y="134262"/>
                </a:lnTo>
                <a:lnTo>
                  <a:pt x="55561" y="139946"/>
                </a:lnTo>
                <a:lnTo>
                  <a:pt x="34248" y="146126"/>
                </a:lnTo>
                <a:lnTo>
                  <a:pt x="16913" y="158950"/>
                </a:lnTo>
                <a:lnTo>
                  <a:pt x="5012" y="176914"/>
                </a:lnTo>
                <a:lnTo>
                  <a:pt x="0" y="198511"/>
                </a:lnTo>
                <a:lnTo>
                  <a:pt x="2876" y="220488"/>
                </a:lnTo>
                <a:lnTo>
                  <a:pt x="12906" y="239497"/>
                </a:lnTo>
                <a:lnTo>
                  <a:pt x="28851" y="253908"/>
                </a:lnTo>
                <a:lnTo>
                  <a:pt x="49474" y="262092"/>
                </a:lnTo>
                <a:lnTo>
                  <a:pt x="95420" y="279624"/>
                </a:lnTo>
                <a:lnTo>
                  <a:pt x="136890" y="308735"/>
                </a:lnTo>
                <a:lnTo>
                  <a:pt x="172088" y="343107"/>
                </a:lnTo>
                <a:lnTo>
                  <a:pt x="199218" y="376421"/>
                </a:lnTo>
                <a:lnTo>
                  <a:pt x="216482" y="402359"/>
                </a:lnTo>
                <a:lnTo>
                  <a:pt x="232772" y="420724"/>
                </a:lnTo>
                <a:lnTo>
                  <a:pt x="254080" y="431064"/>
                </a:lnTo>
                <a:lnTo>
                  <a:pt x="277695" y="432667"/>
                </a:lnTo>
                <a:lnTo>
                  <a:pt x="300903" y="424819"/>
                </a:lnTo>
                <a:lnTo>
                  <a:pt x="319307" y="408625"/>
                </a:lnTo>
                <a:lnTo>
                  <a:pt x="329715" y="387388"/>
                </a:lnTo>
                <a:lnTo>
                  <a:pt x="331405" y="363808"/>
                </a:lnTo>
                <a:lnTo>
                  <a:pt x="323658" y="340584"/>
                </a:lnTo>
                <a:lnTo>
                  <a:pt x="315564" y="327542"/>
                </a:lnTo>
                <a:lnTo>
                  <a:pt x="295491" y="298858"/>
                </a:lnTo>
                <a:lnTo>
                  <a:pt x="264184" y="260697"/>
                </a:lnTo>
                <a:lnTo>
                  <a:pt x="222391" y="219223"/>
                </a:lnTo>
                <a:lnTo>
                  <a:pt x="263474" y="197322"/>
                </a:lnTo>
                <a:lnTo>
                  <a:pt x="303164" y="169371"/>
                </a:lnTo>
                <a:lnTo>
                  <a:pt x="339301" y="134661"/>
                </a:lnTo>
                <a:lnTo>
                  <a:pt x="369726" y="92483"/>
                </a:lnTo>
                <a:lnTo>
                  <a:pt x="377481" y="70463"/>
                </a:lnTo>
                <a:lnTo>
                  <a:pt x="376667" y="47963"/>
                </a:lnTo>
                <a:lnTo>
                  <a:pt x="367915" y="27285"/>
                </a:lnTo>
                <a:lnTo>
                  <a:pt x="351861" y="10732"/>
                </a:lnTo>
                <a:lnTo>
                  <a:pt x="348896" y="8798"/>
                </a:lnTo>
                <a:lnTo>
                  <a:pt x="347423" y="7895"/>
                </a:lnTo>
                <a:lnTo>
                  <a:pt x="32415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66410" y="0"/>
            <a:ext cx="549333" cy="79408"/>
          </a:xfrm>
          <a:custGeom>
            <a:avLst/>
            <a:gdLst/>
            <a:ahLst/>
            <a:cxnLst/>
            <a:rect l="l" t="t" r="r" b="b"/>
            <a:pathLst>
              <a:path w="1207769" h="174625">
                <a:moveTo>
                  <a:pt x="129775" y="0"/>
                </a:moveTo>
                <a:lnTo>
                  <a:pt x="6647" y="0"/>
                </a:lnTo>
                <a:lnTo>
                  <a:pt x="3063" y="6195"/>
                </a:lnTo>
                <a:lnTo>
                  <a:pt x="0" y="29704"/>
                </a:lnTo>
                <a:lnTo>
                  <a:pt x="5980" y="52668"/>
                </a:lnTo>
                <a:lnTo>
                  <a:pt x="62534" y="105513"/>
                </a:lnTo>
                <a:lnTo>
                  <a:pt x="104476" y="132195"/>
                </a:lnTo>
                <a:lnTo>
                  <a:pt x="146422" y="152311"/>
                </a:lnTo>
                <a:lnTo>
                  <a:pt x="188135" y="165859"/>
                </a:lnTo>
                <a:lnTo>
                  <a:pt x="229380" y="172836"/>
                </a:lnTo>
                <a:lnTo>
                  <a:pt x="269919" y="173240"/>
                </a:lnTo>
                <a:lnTo>
                  <a:pt x="309516" y="167067"/>
                </a:lnTo>
                <a:lnTo>
                  <a:pt x="347935" y="154315"/>
                </a:lnTo>
                <a:lnTo>
                  <a:pt x="384940" y="134981"/>
                </a:lnTo>
                <a:lnTo>
                  <a:pt x="420293" y="109063"/>
                </a:lnTo>
                <a:lnTo>
                  <a:pt x="453758" y="76558"/>
                </a:lnTo>
                <a:lnTo>
                  <a:pt x="454494" y="75655"/>
                </a:lnTo>
                <a:lnTo>
                  <a:pt x="454906" y="75233"/>
                </a:lnTo>
                <a:lnTo>
                  <a:pt x="473240" y="49289"/>
                </a:lnTo>
                <a:lnTo>
                  <a:pt x="242771" y="49289"/>
                </a:lnTo>
                <a:lnTo>
                  <a:pt x="198358" y="39889"/>
                </a:lnTo>
                <a:lnTo>
                  <a:pt x="151631" y="16595"/>
                </a:lnTo>
                <a:lnTo>
                  <a:pt x="129775" y="0"/>
                </a:lnTo>
                <a:close/>
              </a:path>
              <a:path w="1207769" h="174625">
                <a:moveTo>
                  <a:pt x="499836" y="0"/>
                </a:moveTo>
                <a:lnTo>
                  <a:pt x="354766" y="0"/>
                </a:lnTo>
                <a:lnTo>
                  <a:pt x="324406" y="26412"/>
                </a:lnTo>
                <a:lnTo>
                  <a:pt x="284808" y="44796"/>
                </a:lnTo>
                <a:lnTo>
                  <a:pt x="242771" y="49289"/>
                </a:lnTo>
                <a:lnTo>
                  <a:pt x="473240" y="49289"/>
                </a:lnTo>
                <a:lnTo>
                  <a:pt x="484904" y="32785"/>
                </a:lnTo>
                <a:lnTo>
                  <a:pt x="499836" y="0"/>
                </a:lnTo>
                <a:close/>
              </a:path>
              <a:path w="1207769" h="174625">
                <a:moveTo>
                  <a:pt x="1177176" y="17744"/>
                </a:moveTo>
                <a:lnTo>
                  <a:pt x="899672" y="17744"/>
                </a:lnTo>
                <a:lnTo>
                  <a:pt x="935232" y="18340"/>
                </a:lnTo>
                <a:lnTo>
                  <a:pt x="980733" y="24733"/>
                </a:lnTo>
                <a:lnTo>
                  <a:pt x="1026944" y="41159"/>
                </a:lnTo>
                <a:lnTo>
                  <a:pt x="1064632" y="71855"/>
                </a:lnTo>
                <a:lnTo>
                  <a:pt x="1084563" y="121056"/>
                </a:lnTo>
                <a:lnTo>
                  <a:pt x="1092576" y="144258"/>
                </a:lnTo>
                <a:lnTo>
                  <a:pt x="1108312" y="162006"/>
                </a:lnTo>
                <a:lnTo>
                  <a:pt x="1129543" y="172578"/>
                </a:lnTo>
                <a:lnTo>
                  <a:pt x="1154044" y="174251"/>
                </a:lnTo>
                <a:lnTo>
                  <a:pt x="1177271" y="166246"/>
                </a:lnTo>
                <a:lnTo>
                  <a:pt x="1195006" y="150500"/>
                </a:lnTo>
                <a:lnTo>
                  <a:pt x="1205551" y="129241"/>
                </a:lnTo>
                <a:lnTo>
                  <a:pt x="1207210" y="104692"/>
                </a:lnTo>
                <a:lnTo>
                  <a:pt x="1194448" y="52132"/>
                </a:lnTo>
                <a:lnTo>
                  <a:pt x="1177176" y="17744"/>
                </a:lnTo>
                <a:close/>
              </a:path>
              <a:path w="1207769" h="174625">
                <a:moveTo>
                  <a:pt x="1165458" y="0"/>
                </a:moveTo>
                <a:lnTo>
                  <a:pt x="832043" y="0"/>
                </a:lnTo>
                <a:lnTo>
                  <a:pt x="832278" y="332"/>
                </a:lnTo>
                <a:lnTo>
                  <a:pt x="847001" y="11520"/>
                </a:lnTo>
                <a:lnTo>
                  <a:pt x="864384" y="17851"/>
                </a:lnTo>
                <a:lnTo>
                  <a:pt x="883287" y="18710"/>
                </a:lnTo>
                <a:lnTo>
                  <a:pt x="899672" y="17744"/>
                </a:lnTo>
                <a:lnTo>
                  <a:pt x="1177176" y="17744"/>
                </a:lnTo>
                <a:lnTo>
                  <a:pt x="1172558" y="8550"/>
                </a:lnTo>
                <a:lnTo>
                  <a:pt x="116545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40854" y="100460"/>
            <a:ext cx="541246" cy="364124"/>
          </a:xfrm>
          <a:custGeom>
            <a:avLst/>
            <a:gdLst/>
            <a:ahLst/>
            <a:cxnLst/>
            <a:rect l="l" t="t" r="r" b="b"/>
            <a:pathLst>
              <a:path w="1189990" h="800735">
                <a:moveTo>
                  <a:pt x="119206" y="416519"/>
                </a:moveTo>
                <a:lnTo>
                  <a:pt x="75222" y="432384"/>
                </a:lnTo>
                <a:lnTo>
                  <a:pt x="54952" y="474291"/>
                </a:lnTo>
                <a:lnTo>
                  <a:pt x="56532" y="522992"/>
                </a:lnTo>
                <a:lnTo>
                  <a:pt x="66992" y="569509"/>
                </a:lnTo>
                <a:lnTo>
                  <a:pt x="85284" y="613300"/>
                </a:lnTo>
                <a:lnTo>
                  <a:pt x="110360" y="653827"/>
                </a:lnTo>
                <a:lnTo>
                  <a:pt x="141172" y="690548"/>
                </a:lnTo>
                <a:lnTo>
                  <a:pt x="176672" y="722923"/>
                </a:lnTo>
                <a:lnTo>
                  <a:pt x="215812" y="750413"/>
                </a:lnTo>
                <a:lnTo>
                  <a:pt x="257543" y="772477"/>
                </a:lnTo>
                <a:lnTo>
                  <a:pt x="300817" y="788574"/>
                </a:lnTo>
                <a:lnTo>
                  <a:pt x="344587" y="798166"/>
                </a:lnTo>
                <a:lnTo>
                  <a:pt x="385889" y="800730"/>
                </a:lnTo>
                <a:lnTo>
                  <a:pt x="427996" y="796581"/>
                </a:lnTo>
                <a:lnTo>
                  <a:pt x="469749" y="784958"/>
                </a:lnTo>
                <a:lnTo>
                  <a:pt x="509991" y="765099"/>
                </a:lnTo>
                <a:lnTo>
                  <a:pt x="547562" y="736241"/>
                </a:lnTo>
                <a:lnTo>
                  <a:pt x="581306" y="697623"/>
                </a:lnTo>
                <a:lnTo>
                  <a:pt x="594196" y="675597"/>
                </a:lnTo>
                <a:lnTo>
                  <a:pt x="361775" y="675597"/>
                </a:lnTo>
                <a:lnTo>
                  <a:pt x="316982" y="663617"/>
                </a:lnTo>
                <a:lnTo>
                  <a:pt x="275196" y="641864"/>
                </a:lnTo>
                <a:lnTo>
                  <a:pt x="238436" y="612449"/>
                </a:lnTo>
                <a:lnTo>
                  <a:pt x="208717" y="577482"/>
                </a:lnTo>
                <a:lnTo>
                  <a:pt x="272477" y="577482"/>
                </a:lnTo>
                <a:lnTo>
                  <a:pt x="299756" y="573869"/>
                </a:lnTo>
                <a:lnTo>
                  <a:pt x="342094" y="559770"/>
                </a:lnTo>
                <a:lnTo>
                  <a:pt x="381269" y="537547"/>
                </a:lnTo>
                <a:lnTo>
                  <a:pt x="416502" y="507255"/>
                </a:lnTo>
                <a:lnTo>
                  <a:pt x="447072" y="468099"/>
                </a:lnTo>
                <a:lnTo>
                  <a:pt x="452834" y="456447"/>
                </a:lnTo>
                <a:lnTo>
                  <a:pt x="247616" y="456447"/>
                </a:lnTo>
                <a:lnTo>
                  <a:pt x="199795" y="449353"/>
                </a:lnTo>
                <a:lnTo>
                  <a:pt x="149327" y="425808"/>
                </a:lnTo>
                <a:lnTo>
                  <a:pt x="134744" y="419177"/>
                </a:lnTo>
                <a:lnTo>
                  <a:pt x="119206" y="416519"/>
                </a:lnTo>
                <a:close/>
              </a:path>
              <a:path w="1189990" h="800735">
                <a:moveTo>
                  <a:pt x="871842" y="648484"/>
                </a:moveTo>
                <a:lnTo>
                  <a:pt x="610063" y="648484"/>
                </a:lnTo>
                <a:lnTo>
                  <a:pt x="651557" y="670438"/>
                </a:lnTo>
                <a:lnTo>
                  <a:pt x="697576" y="685746"/>
                </a:lnTo>
                <a:lnTo>
                  <a:pt x="746969" y="691501"/>
                </a:lnTo>
                <a:lnTo>
                  <a:pt x="798588" y="684798"/>
                </a:lnTo>
                <a:lnTo>
                  <a:pt x="851282" y="662728"/>
                </a:lnTo>
                <a:lnTo>
                  <a:pt x="871842" y="648484"/>
                </a:lnTo>
                <a:close/>
              </a:path>
              <a:path w="1189990" h="800735">
                <a:moveTo>
                  <a:pt x="582293" y="481249"/>
                </a:moveTo>
                <a:lnTo>
                  <a:pt x="535870" y="500040"/>
                </a:lnTo>
                <a:lnTo>
                  <a:pt x="506957" y="574908"/>
                </a:lnTo>
                <a:lnTo>
                  <a:pt x="486451" y="617357"/>
                </a:lnTo>
                <a:lnTo>
                  <a:pt x="456591" y="651849"/>
                </a:lnTo>
                <a:lnTo>
                  <a:pt x="415619" y="673043"/>
                </a:lnTo>
                <a:lnTo>
                  <a:pt x="361775" y="675597"/>
                </a:lnTo>
                <a:lnTo>
                  <a:pt x="594196" y="675597"/>
                </a:lnTo>
                <a:lnTo>
                  <a:pt x="610063" y="648484"/>
                </a:lnTo>
                <a:lnTo>
                  <a:pt x="871842" y="648484"/>
                </a:lnTo>
                <a:lnTo>
                  <a:pt x="882313" y="641230"/>
                </a:lnTo>
                <a:lnTo>
                  <a:pt x="909350" y="611236"/>
                </a:lnTo>
                <a:lnTo>
                  <a:pt x="930872" y="574777"/>
                </a:lnTo>
                <a:lnTo>
                  <a:pt x="933699" y="566793"/>
                </a:lnTo>
                <a:lnTo>
                  <a:pt x="732869" y="566793"/>
                </a:lnTo>
                <a:lnTo>
                  <a:pt x="681290" y="547569"/>
                </a:lnTo>
                <a:lnTo>
                  <a:pt x="643431" y="519027"/>
                </a:lnTo>
                <a:lnTo>
                  <a:pt x="627300" y="502730"/>
                </a:lnTo>
                <a:lnTo>
                  <a:pt x="614302" y="491341"/>
                </a:lnTo>
                <a:lnTo>
                  <a:pt x="598987" y="484087"/>
                </a:lnTo>
                <a:lnTo>
                  <a:pt x="582293" y="481249"/>
                </a:lnTo>
                <a:close/>
              </a:path>
              <a:path w="1189990" h="800735">
                <a:moveTo>
                  <a:pt x="272477" y="577482"/>
                </a:moveTo>
                <a:lnTo>
                  <a:pt x="208717" y="577482"/>
                </a:lnTo>
                <a:lnTo>
                  <a:pt x="255037" y="579792"/>
                </a:lnTo>
                <a:lnTo>
                  <a:pt x="272477" y="577482"/>
                </a:lnTo>
                <a:close/>
              </a:path>
              <a:path w="1189990" h="800735">
                <a:moveTo>
                  <a:pt x="837524" y="290456"/>
                </a:moveTo>
                <a:lnTo>
                  <a:pt x="791245" y="318573"/>
                </a:lnTo>
                <a:lnTo>
                  <a:pt x="781432" y="354187"/>
                </a:lnTo>
                <a:lnTo>
                  <a:pt x="784800" y="372344"/>
                </a:lnTo>
                <a:lnTo>
                  <a:pt x="793640" y="389035"/>
                </a:lnTo>
                <a:lnTo>
                  <a:pt x="812258" y="418580"/>
                </a:lnTo>
                <a:lnTo>
                  <a:pt x="823827" y="447889"/>
                </a:lnTo>
                <a:lnTo>
                  <a:pt x="828227" y="476540"/>
                </a:lnTo>
                <a:lnTo>
                  <a:pt x="825338" y="504114"/>
                </a:lnTo>
                <a:lnTo>
                  <a:pt x="818380" y="523654"/>
                </a:lnTo>
                <a:lnTo>
                  <a:pt x="809630" y="538284"/>
                </a:lnTo>
                <a:lnTo>
                  <a:pt x="801173" y="547919"/>
                </a:lnTo>
                <a:lnTo>
                  <a:pt x="795093" y="552479"/>
                </a:lnTo>
                <a:lnTo>
                  <a:pt x="793464" y="553265"/>
                </a:lnTo>
                <a:lnTo>
                  <a:pt x="791647" y="554227"/>
                </a:lnTo>
                <a:lnTo>
                  <a:pt x="790165" y="555140"/>
                </a:lnTo>
                <a:lnTo>
                  <a:pt x="732869" y="566793"/>
                </a:lnTo>
                <a:lnTo>
                  <a:pt x="933699" y="566793"/>
                </a:lnTo>
                <a:lnTo>
                  <a:pt x="945354" y="533887"/>
                </a:lnTo>
                <a:lnTo>
                  <a:pt x="950385" y="506063"/>
                </a:lnTo>
                <a:lnTo>
                  <a:pt x="951726" y="481249"/>
                </a:lnTo>
                <a:lnTo>
                  <a:pt x="951819" y="476540"/>
                </a:lnTo>
                <a:lnTo>
                  <a:pt x="949941" y="449353"/>
                </a:lnTo>
                <a:lnTo>
                  <a:pt x="944558" y="420968"/>
                </a:lnTo>
                <a:lnTo>
                  <a:pt x="987672" y="416091"/>
                </a:lnTo>
                <a:lnTo>
                  <a:pt x="1030658" y="405819"/>
                </a:lnTo>
                <a:lnTo>
                  <a:pt x="1071923" y="389247"/>
                </a:lnTo>
                <a:lnTo>
                  <a:pt x="1109877" y="365468"/>
                </a:lnTo>
                <a:lnTo>
                  <a:pt x="1142927" y="333575"/>
                </a:lnTo>
                <a:lnTo>
                  <a:pt x="1166202" y="297716"/>
                </a:lnTo>
                <a:lnTo>
                  <a:pt x="908072" y="297716"/>
                </a:lnTo>
                <a:lnTo>
                  <a:pt x="872620" y="294375"/>
                </a:lnTo>
                <a:lnTo>
                  <a:pt x="856377" y="291578"/>
                </a:lnTo>
                <a:lnTo>
                  <a:pt x="837524" y="290456"/>
                </a:lnTo>
                <a:close/>
              </a:path>
              <a:path w="1189990" h="800735">
                <a:moveTo>
                  <a:pt x="64287" y="0"/>
                </a:moveTo>
                <a:lnTo>
                  <a:pt x="40014" y="3918"/>
                </a:lnTo>
                <a:lnTo>
                  <a:pt x="19837" y="16391"/>
                </a:lnTo>
                <a:lnTo>
                  <a:pt x="5813" y="35507"/>
                </a:lnTo>
                <a:lnTo>
                  <a:pt x="0" y="59360"/>
                </a:lnTo>
                <a:lnTo>
                  <a:pt x="3923" y="83627"/>
                </a:lnTo>
                <a:lnTo>
                  <a:pt x="16397" y="103804"/>
                </a:lnTo>
                <a:lnTo>
                  <a:pt x="35517" y="117832"/>
                </a:lnTo>
                <a:lnTo>
                  <a:pt x="59379" y="123657"/>
                </a:lnTo>
                <a:lnTo>
                  <a:pt x="117215" y="129674"/>
                </a:lnTo>
                <a:lnTo>
                  <a:pt x="171251" y="142721"/>
                </a:lnTo>
                <a:lnTo>
                  <a:pt x="220770" y="162454"/>
                </a:lnTo>
                <a:lnTo>
                  <a:pt x="265057" y="188527"/>
                </a:lnTo>
                <a:lnTo>
                  <a:pt x="303393" y="220594"/>
                </a:lnTo>
                <a:lnTo>
                  <a:pt x="335065" y="258310"/>
                </a:lnTo>
                <a:lnTo>
                  <a:pt x="356673" y="305106"/>
                </a:lnTo>
                <a:lnTo>
                  <a:pt x="360109" y="349831"/>
                </a:lnTo>
                <a:lnTo>
                  <a:pt x="349059" y="389598"/>
                </a:lnTo>
                <a:lnTo>
                  <a:pt x="327211" y="421518"/>
                </a:lnTo>
                <a:lnTo>
                  <a:pt x="290763" y="447149"/>
                </a:lnTo>
                <a:lnTo>
                  <a:pt x="247616" y="456447"/>
                </a:lnTo>
                <a:lnTo>
                  <a:pt x="452834" y="456447"/>
                </a:lnTo>
                <a:lnTo>
                  <a:pt x="468570" y="424629"/>
                </a:lnTo>
                <a:lnTo>
                  <a:pt x="480911" y="378148"/>
                </a:lnTo>
                <a:lnTo>
                  <a:pt x="484012" y="329961"/>
                </a:lnTo>
                <a:lnTo>
                  <a:pt x="477790" y="281372"/>
                </a:lnTo>
                <a:lnTo>
                  <a:pt x="462160" y="233688"/>
                </a:lnTo>
                <a:lnTo>
                  <a:pt x="437038" y="188210"/>
                </a:lnTo>
                <a:lnTo>
                  <a:pt x="408660" y="152083"/>
                </a:lnTo>
                <a:lnTo>
                  <a:pt x="376365" y="119432"/>
                </a:lnTo>
                <a:lnTo>
                  <a:pt x="340434" y="90398"/>
                </a:lnTo>
                <a:lnTo>
                  <a:pt x="301149" y="65122"/>
                </a:lnTo>
                <a:lnTo>
                  <a:pt x="258792" y="43742"/>
                </a:lnTo>
                <a:lnTo>
                  <a:pt x="213645" y="26400"/>
                </a:lnTo>
                <a:lnTo>
                  <a:pt x="165991" y="13236"/>
                </a:lnTo>
                <a:lnTo>
                  <a:pt x="116111" y="4389"/>
                </a:lnTo>
                <a:lnTo>
                  <a:pt x="64287" y="0"/>
                </a:lnTo>
                <a:close/>
              </a:path>
              <a:path w="1189990" h="800735">
                <a:moveTo>
                  <a:pt x="1118261" y="165843"/>
                </a:moveTo>
                <a:lnTo>
                  <a:pt x="1095978" y="173964"/>
                </a:lnTo>
                <a:lnTo>
                  <a:pt x="1078380" y="189842"/>
                </a:lnTo>
                <a:lnTo>
                  <a:pt x="1067863" y="212055"/>
                </a:lnTo>
                <a:lnTo>
                  <a:pt x="1042630" y="258769"/>
                </a:lnTo>
                <a:lnTo>
                  <a:pt x="1001784" y="285135"/>
                </a:lnTo>
                <a:lnTo>
                  <a:pt x="954029" y="296377"/>
                </a:lnTo>
                <a:lnTo>
                  <a:pt x="908072" y="297716"/>
                </a:lnTo>
                <a:lnTo>
                  <a:pt x="1166202" y="297716"/>
                </a:lnTo>
                <a:lnTo>
                  <a:pt x="1169481" y="292664"/>
                </a:lnTo>
                <a:lnTo>
                  <a:pt x="1187948" y="241828"/>
                </a:lnTo>
                <a:lnTo>
                  <a:pt x="1189636" y="222811"/>
                </a:lnTo>
                <a:lnTo>
                  <a:pt x="1185668" y="204808"/>
                </a:lnTo>
                <a:lnTo>
                  <a:pt x="1157340" y="171964"/>
                </a:lnTo>
                <a:lnTo>
                  <a:pt x="1142831" y="166899"/>
                </a:lnTo>
                <a:lnTo>
                  <a:pt x="1118261" y="165843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07168" y="572425"/>
            <a:ext cx="202751" cy="98755"/>
          </a:xfrm>
          <a:custGeom>
            <a:avLst/>
            <a:gdLst/>
            <a:ahLst/>
            <a:cxnLst/>
            <a:rect l="l" t="t" r="r" b="b"/>
            <a:pathLst>
              <a:path w="445769" h="217169">
                <a:moveTo>
                  <a:pt x="64961" y="0"/>
                </a:moveTo>
                <a:lnTo>
                  <a:pt x="27005" y="8989"/>
                </a:lnTo>
                <a:lnTo>
                  <a:pt x="0" y="58188"/>
                </a:lnTo>
                <a:lnTo>
                  <a:pt x="4190" y="80345"/>
                </a:lnTo>
                <a:lnTo>
                  <a:pt x="72107" y="146264"/>
                </a:lnTo>
                <a:lnTo>
                  <a:pt x="129128" y="178968"/>
                </a:lnTo>
                <a:lnTo>
                  <a:pt x="185939" y="200146"/>
                </a:lnTo>
                <a:lnTo>
                  <a:pt x="240386" y="211977"/>
                </a:lnTo>
                <a:lnTo>
                  <a:pt x="290315" y="216636"/>
                </a:lnTo>
                <a:lnTo>
                  <a:pt x="333570" y="216301"/>
                </a:lnTo>
                <a:lnTo>
                  <a:pt x="391441" y="209354"/>
                </a:lnTo>
                <a:lnTo>
                  <a:pt x="437796" y="180157"/>
                </a:lnTo>
                <a:lnTo>
                  <a:pt x="445422" y="158924"/>
                </a:lnTo>
                <a:lnTo>
                  <a:pt x="444292" y="135602"/>
                </a:lnTo>
                <a:lnTo>
                  <a:pt x="434180" y="114536"/>
                </a:lnTo>
                <a:lnTo>
                  <a:pt x="417361" y="99514"/>
                </a:lnTo>
                <a:lnTo>
                  <a:pt x="416611" y="99245"/>
                </a:lnTo>
                <a:lnTo>
                  <a:pt x="324354" y="99245"/>
                </a:lnTo>
                <a:lnTo>
                  <a:pt x="276388" y="98180"/>
                </a:lnTo>
                <a:lnTo>
                  <a:pt x="219607" y="87540"/>
                </a:lnTo>
                <a:lnTo>
                  <a:pt x="159276" y="62228"/>
                </a:lnTo>
                <a:lnTo>
                  <a:pt x="100657" y="17146"/>
                </a:lnTo>
                <a:lnTo>
                  <a:pt x="83979" y="5314"/>
                </a:lnTo>
                <a:lnTo>
                  <a:pt x="64961" y="0"/>
                </a:lnTo>
                <a:close/>
              </a:path>
              <a:path w="445769" h="217169">
                <a:moveTo>
                  <a:pt x="396131" y="91894"/>
                </a:moveTo>
                <a:lnTo>
                  <a:pt x="372789" y="93037"/>
                </a:lnTo>
                <a:lnTo>
                  <a:pt x="358242" y="95831"/>
                </a:lnTo>
                <a:lnTo>
                  <a:pt x="324354" y="99245"/>
                </a:lnTo>
                <a:lnTo>
                  <a:pt x="416611" y="99245"/>
                </a:lnTo>
                <a:lnTo>
                  <a:pt x="396131" y="9189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17502" y="450387"/>
            <a:ext cx="186576" cy="133117"/>
          </a:xfrm>
          <a:custGeom>
            <a:avLst/>
            <a:gdLst/>
            <a:ahLst/>
            <a:cxnLst/>
            <a:rect l="l" t="t" r="r" b="b"/>
            <a:pathLst>
              <a:path w="410209" h="292734">
                <a:moveTo>
                  <a:pt x="51980" y="0"/>
                </a:moveTo>
                <a:lnTo>
                  <a:pt x="29745" y="7124"/>
                </a:lnTo>
                <a:lnTo>
                  <a:pt x="12036" y="22353"/>
                </a:lnTo>
                <a:lnTo>
                  <a:pt x="1876" y="42488"/>
                </a:lnTo>
                <a:lnTo>
                  <a:pt x="0" y="64943"/>
                </a:lnTo>
                <a:lnTo>
                  <a:pt x="7138" y="87129"/>
                </a:lnTo>
                <a:lnTo>
                  <a:pt x="47384" y="142974"/>
                </a:lnTo>
                <a:lnTo>
                  <a:pt x="76911" y="174597"/>
                </a:lnTo>
                <a:lnTo>
                  <a:pt x="114657" y="207622"/>
                </a:lnTo>
                <a:lnTo>
                  <a:pt x="160718" y="238989"/>
                </a:lnTo>
                <a:lnTo>
                  <a:pt x="215191" y="265638"/>
                </a:lnTo>
                <a:lnTo>
                  <a:pt x="278173" y="284508"/>
                </a:lnTo>
                <a:lnTo>
                  <a:pt x="349762" y="292538"/>
                </a:lnTo>
                <a:lnTo>
                  <a:pt x="372732" y="288397"/>
                </a:lnTo>
                <a:lnTo>
                  <a:pt x="391675" y="276195"/>
                </a:lnTo>
                <a:lnTo>
                  <a:pt x="404659" y="257766"/>
                </a:lnTo>
                <a:lnTo>
                  <a:pt x="409750" y="234945"/>
                </a:lnTo>
                <a:lnTo>
                  <a:pt x="409809" y="230773"/>
                </a:lnTo>
                <a:lnTo>
                  <a:pt x="409465" y="226669"/>
                </a:lnTo>
                <a:lnTo>
                  <a:pt x="389172" y="189021"/>
                </a:lnTo>
                <a:lnTo>
                  <a:pt x="352176" y="174927"/>
                </a:lnTo>
                <a:lnTo>
                  <a:pt x="279125" y="163401"/>
                </a:lnTo>
                <a:lnTo>
                  <a:pt x="219233" y="137034"/>
                </a:lnTo>
                <a:lnTo>
                  <a:pt x="172427" y="103155"/>
                </a:lnTo>
                <a:lnTo>
                  <a:pt x="138635" y="69090"/>
                </a:lnTo>
                <a:lnTo>
                  <a:pt x="117783" y="42167"/>
                </a:lnTo>
                <a:lnTo>
                  <a:pt x="109798" y="29712"/>
                </a:lnTo>
                <a:lnTo>
                  <a:pt x="94587" y="12011"/>
                </a:lnTo>
                <a:lnTo>
                  <a:pt x="74454" y="1868"/>
                </a:lnTo>
                <a:lnTo>
                  <a:pt x="5198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68640" y="588415"/>
            <a:ext cx="85202" cy="241402"/>
          </a:xfrm>
          <a:custGeom>
            <a:avLst/>
            <a:gdLst/>
            <a:ahLst/>
            <a:cxnLst/>
            <a:rect l="l" t="t" r="r" b="b"/>
            <a:pathLst>
              <a:path w="187325" h="530860">
                <a:moveTo>
                  <a:pt x="0" y="404097"/>
                </a:moveTo>
                <a:lnTo>
                  <a:pt x="0" y="520433"/>
                </a:lnTo>
                <a:lnTo>
                  <a:pt x="45133" y="527444"/>
                </a:lnTo>
                <a:lnTo>
                  <a:pt x="91057" y="530393"/>
                </a:lnTo>
                <a:lnTo>
                  <a:pt x="135280" y="528926"/>
                </a:lnTo>
                <a:lnTo>
                  <a:pt x="156932" y="522596"/>
                </a:lnTo>
                <a:lnTo>
                  <a:pt x="173902" y="508914"/>
                </a:lnTo>
                <a:lnTo>
                  <a:pt x="184517" y="489856"/>
                </a:lnTo>
                <a:lnTo>
                  <a:pt x="187101" y="467397"/>
                </a:lnTo>
                <a:lnTo>
                  <a:pt x="186758" y="462989"/>
                </a:lnTo>
                <a:lnTo>
                  <a:pt x="162109" y="424953"/>
                </a:lnTo>
                <a:lnTo>
                  <a:pt x="70864" y="415950"/>
                </a:lnTo>
                <a:lnTo>
                  <a:pt x="15841" y="408429"/>
                </a:lnTo>
                <a:lnTo>
                  <a:pt x="0" y="404097"/>
                </a:lnTo>
                <a:close/>
              </a:path>
              <a:path w="187325" h="530860">
                <a:moveTo>
                  <a:pt x="125552" y="415527"/>
                </a:moveTo>
                <a:lnTo>
                  <a:pt x="70864" y="415950"/>
                </a:lnTo>
                <a:lnTo>
                  <a:pt x="130463" y="415950"/>
                </a:lnTo>
                <a:lnTo>
                  <a:pt x="125552" y="415527"/>
                </a:lnTo>
                <a:close/>
              </a:path>
              <a:path w="187325" h="530860">
                <a:moveTo>
                  <a:pt x="0" y="0"/>
                </a:moveTo>
                <a:lnTo>
                  <a:pt x="0" y="229080"/>
                </a:lnTo>
                <a:lnTo>
                  <a:pt x="2588" y="222456"/>
                </a:lnTo>
                <a:lnTo>
                  <a:pt x="13975" y="177334"/>
                </a:lnTo>
                <a:lnTo>
                  <a:pt x="19348" y="125077"/>
                </a:lnTo>
                <a:lnTo>
                  <a:pt x="15880" y="66378"/>
                </a:lnTo>
                <a:lnTo>
                  <a:pt x="746" y="1930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82521" y="1"/>
            <a:ext cx="101875" cy="81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64403" y="413277"/>
            <a:ext cx="421386" cy="59484"/>
          </a:xfrm>
          <a:custGeom>
            <a:avLst/>
            <a:gdLst/>
            <a:ahLst/>
            <a:cxnLst/>
            <a:rect l="l" t="t" r="r" b="b"/>
            <a:pathLst>
              <a:path w="926465" h="130809">
                <a:moveTo>
                  <a:pt x="861119" y="0"/>
                </a:moveTo>
                <a:lnTo>
                  <a:pt x="65269" y="0"/>
                </a:lnTo>
                <a:lnTo>
                  <a:pt x="39880" y="5129"/>
                </a:lnTo>
                <a:lnTo>
                  <a:pt x="19132" y="19117"/>
                </a:lnTo>
                <a:lnTo>
                  <a:pt x="5134" y="39864"/>
                </a:lnTo>
                <a:lnTo>
                  <a:pt x="0" y="65269"/>
                </a:lnTo>
                <a:lnTo>
                  <a:pt x="5134" y="90699"/>
                </a:lnTo>
                <a:lnTo>
                  <a:pt x="19132" y="111443"/>
                </a:lnTo>
                <a:lnTo>
                  <a:pt x="39880" y="125418"/>
                </a:lnTo>
                <a:lnTo>
                  <a:pt x="65269" y="130539"/>
                </a:lnTo>
                <a:lnTo>
                  <a:pt x="861119" y="130539"/>
                </a:lnTo>
                <a:lnTo>
                  <a:pt x="886549" y="125418"/>
                </a:lnTo>
                <a:lnTo>
                  <a:pt x="907321" y="111443"/>
                </a:lnTo>
                <a:lnTo>
                  <a:pt x="921329" y="90699"/>
                </a:lnTo>
                <a:lnTo>
                  <a:pt x="926467" y="65269"/>
                </a:lnTo>
                <a:lnTo>
                  <a:pt x="921329" y="39864"/>
                </a:lnTo>
                <a:lnTo>
                  <a:pt x="907321" y="19117"/>
                </a:lnTo>
                <a:lnTo>
                  <a:pt x="886549" y="5129"/>
                </a:lnTo>
                <a:lnTo>
                  <a:pt x="86111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68640" y="92813"/>
            <a:ext cx="50254" cy="360370"/>
          </a:xfrm>
          <a:custGeom>
            <a:avLst/>
            <a:gdLst/>
            <a:ahLst/>
            <a:cxnLst/>
            <a:rect l="l" t="t" r="r" b="b"/>
            <a:pathLst>
              <a:path w="110490" h="792480">
                <a:moveTo>
                  <a:pt x="0" y="0"/>
                </a:moveTo>
                <a:lnTo>
                  <a:pt x="0" y="774523"/>
                </a:lnTo>
                <a:lnTo>
                  <a:pt x="18970" y="787326"/>
                </a:lnTo>
                <a:lnTo>
                  <a:pt x="44371" y="792464"/>
                </a:lnTo>
                <a:lnTo>
                  <a:pt x="69799" y="787326"/>
                </a:lnTo>
                <a:lnTo>
                  <a:pt x="90568" y="773324"/>
                </a:lnTo>
                <a:lnTo>
                  <a:pt x="104573" y="752575"/>
                </a:lnTo>
                <a:lnTo>
                  <a:pt x="109709" y="727194"/>
                </a:lnTo>
                <a:lnTo>
                  <a:pt x="109709" y="308395"/>
                </a:lnTo>
                <a:lnTo>
                  <a:pt x="110192" y="295851"/>
                </a:lnTo>
                <a:lnTo>
                  <a:pt x="107984" y="250156"/>
                </a:lnTo>
                <a:lnTo>
                  <a:pt x="95647" y="183092"/>
                </a:lnTo>
                <a:lnTo>
                  <a:pt x="83468" y="143836"/>
                </a:lnTo>
                <a:lnTo>
                  <a:pt x="66103" y="101986"/>
                </a:lnTo>
                <a:lnTo>
                  <a:pt x="42665" y="58457"/>
                </a:lnTo>
                <a:lnTo>
                  <a:pt x="12272" y="14166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87521" y="21730"/>
            <a:ext cx="496479" cy="401373"/>
          </a:xfrm>
          <a:custGeom>
            <a:avLst/>
            <a:gdLst/>
            <a:ahLst/>
            <a:cxnLst/>
            <a:rect l="l" t="t" r="r" b="b"/>
            <a:pathLst>
              <a:path w="1091565" h="882650">
                <a:moveTo>
                  <a:pt x="826574" y="130745"/>
                </a:moveTo>
                <a:lnTo>
                  <a:pt x="452796" y="130745"/>
                </a:lnTo>
                <a:lnTo>
                  <a:pt x="481227" y="130831"/>
                </a:lnTo>
                <a:lnTo>
                  <a:pt x="517874" y="133767"/>
                </a:lnTo>
                <a:lnTo>
                  <a:pt x="560989" y="141162"/>
                </a:lnTo>
                <a:lnTo>
                  <a:pt x="608822" y="154625"/>
                </a:lnTo>
                <a:lnTo>
                  <a:pt x="659624" y="175766"/>
                </a:lnTo>
                <a:lnTo>
                  <a:pt x="711648" y="206192"/>
                </a:lnTo>
                <a:lnTo>
                  <a:pt x="763143" y="247512"/>
                </a:lnTo>
                <a:lnTo>
                  <a:pt x="790663" y="275551"/>
                </a:lnTo>
                <a:lnTo>
                  <a:pt x="816147" y="306292"/>
                </a:lnTo>
                <a:lnTo>
                  <a:pt x="839590" y="339721"/>
                </a:lnTo>
                <a:lnTo>
                  <a:pt x="860986" y="375824"/>
                </a:lnTo>
                <a:lnTo>
                  <a:pt x="880331" y="414587"/>
                </a:lnTo>
                <a:lnTo>
                  <a:pt x="897618" y="455996"/>
                </a:lnTo>
                <a:lnTo>
                  <a:pt x="912843" y="500037"/>
                </a:lnTo>
                <a:lnTo>
                  <a:pt x="926001" y="546696"/>
                </a:lnTo>
                <a:lnTo>
                  <a:pt x="937086" y="595959"/>
                </a:lnTo>
                <a:lnTo>
                  <a:pt x="946092" y="647812"/>
                </a:lnTo>
                <a:lnTo>
                  <a:pt x="953016" y="702241"/>
                </a:lnTo>
                <a:lnTo>
                  <a:pt x="957850" y="759232"/>
                </a:lnTo>
                <a:lnTo>
                  <a:pt x="960591" y="818771"/>
                </a:lnTo>
                <a:lnTo>
                  <a:pt x="966249" y="843611"/>
                </a:lnTo>
                <a:lnTo>
                  <a:pt x="980382" y="863765"/>
                </a:lnTo>
                <a:lnTo>
                  <a:pt x="1000937" y="877285"/>
                </a:lnTo>
                <a:lnTo>
                  <a:pt x="1025861" y="882225"/>
                </a:lnTo>
                <a:lnTo>
                  <a:pt x="1027088" y="882225"/>
                </a:lnTo>
                <a:lnTo>
                  <a:pt x="1073310" y="861805"/>
                </a:lnTo>
                <a:lnTo>
                  <a:pt x="1091130" y="815080"/>
                </a:lnTo>
                <a:lnTo>
                  <a:pt x="1088510" y="756172"/>
                </a:lnTo>
                <a:lnTo>
                  <a:pt x="1083972" y="699317"/>
                </a:lnTo>
                <a:lnTo>
                  <a:pt x="1077520" y="644528"/>
                </a:lnTo>
                <a:lnTo>
                  <a:pt x="1069159" y="591813"/>
                </a:lnTo>
                <a:lnTo>
                  <a:pt x="1058893" y="541186"/>
                </a:lnTo>
                <a:lnTo>
                  <a:pt x="1046726" y="492655"/>
                </a:lnTo>
                <a:lnTo>
                  <a:pt x="1032660" y="446233"/>
                </a:lnTo>
                <a:lnTo>
                  <a:pt x="1016701" y="401930"/>
                </a:lnTo>
                <a:lnTo>
                  <a:pt x="998853" y="359757"/>
                </a:lnTo>
                <a:lnTo>
                  <a:pt x="979083" y="319663"/>
                </a:lnTo>
                <a:lnTo>
                  <a:pt x="957502" y="281844"/>
                </a:lnTo>
                <a:lnTo>
                  <a:pt x="934007" y="246126"/>
                </a:lnTo>
                <a:lnTo>
                  <a:pt x="908639" y="212581"/>
                </a:lnTo>
                <a:lnTo>
                  <a:pt x="881401" y="181222"/>
                </a:lnTo>
                <a:lnTo>
                  <a:pt x="852296" y="152057"/>
                </a:lnTo>
                <a:lnTo>
                  <a:pt x="826574" y="130745"/>
                </a:lnTo>
                <a:close/>
              </a:path>
              <a:path w="1091565" h="882650">
                <a:moveTo>
                  <a:pt x="472948" y="0"/>
                </a:moveTo>
                <a:lnTo>
                  <a:pt x="445581" y="314"/>
                </a:lnTo>
                <a:lnTo>
                  <a:pt x="442724" y="442"/>
                </a:lnTo>
                <a:lnTo>
                  <a:pt x="441320" y="677"/>
                </a:lnTo>
                <a:lnTo>
                  <a:pt x="368664" y="11277"/>
                </a:lnTo>
                <a:lnTo>
                  <a:pt x="304502" y="26502"/>
                </a:lnTo>
                <a:lnTo>
                  <a:pt x="248306" y="45676"/>
                </a:lnTo>
                <a:lnTo>
                  <a:pt x="199548" y="68126"/>
                </a:lnTo>
                <a:lnTo>
                  <a:pt x="157699" y="93175"/>
                </a:lnTo>
                <a:lnTo>
                  <a:pt x="122233" y="120149"/>
                </a:lnTo>
                <a:lnTo>
                  <a:pt x="92621" y="148371"/>
                </a:lnTo>
                <a:lnTo>
                  <a:pt x="48846" y="205863"/>
                </a:lnTo>
                <a:lnTo>
                  <a:pt x="22153" y="260249"/>
                </a:lnTo>
                <a:lnTo>
                  <a:pt x="3741" y="330378"/>
                </a:lnTo>
                <a:lnTo>
                  <a:pt x="0" y="376787"/>
                </a:lnTo>
                <a:lnTo>
                  <a:pt x="2460" y="423172"/>
                </a:lnTo>
                <a:lnTo>
                  <a:pt x="10915" y="468886"/>
                </a:lnTo>
                <a:lnTo>
                  <a:pt x="25157" y="513283"/>
                </a:lnTo>
                <a:lnTo>
                  <a:pt x="44977" y="555719"/>
                </a:lnTo>
                <a:lnTo>
                  <a:pt x="70168" y="595547"/>
                </a:lnTo>
                <a:lnTo>
                  <a:pt x="100523" y="632123"/>
                </a:lnTo>
                <a:lnTo>
                  <a:pt x="135832" y="664800"/>
                </a:lnTo>
                <a:lnTo>
                  <a:pt x="177213" y="693504"/>
                </a:lnTo>
                <a:lnTo>
                  <a:pt x="221213" y="715015"/>
                </a:lnTo>
                <a:lnTo>
                  <a:pt x="267298" y="729299"/>
                </a:lnTo>
                <a:lnTo>
                  <a:pt x="314934" y="736316"/>
                </a:lnTo>
                <a:lnTo>
                  <a:pt x="363585" y="736032"/>
                </a:lnTo>
                <a:lnTo>
                  <a:pt x="412718" y="728409"/>
                </a:lnTo>
                <a:lnTo>
                  <a:pt x="461798" y="713411"/>
                </a:lnTo>
                <a:lnTo>
                  <a:pt x="510291" y="691000"/>
                </a:lnTo>
                <a:lnTo>
                  <a:pt x="555047" y="653125"/>
                </a:lnTo>
                <a:lnTo>
                  <a:pt x="586235" y="614028"/>
                </a:lnTo>
                <a:lnTo>
                  <a:pt x="590396" y="606628"/>
                </a:lnTo>
                <a:lnTo>
                  <a:pt x="327930" y="606628"/>
                </a:lnTo>
                <a:lnTo>
                  <a:pt x="282253" y="598247"/>
                </a:lnTo>
                <a:lnTo>
                  <a:pt x="245419" y="582008"/>
                </a:lnTo>
                <a:lnTo>
                  <a:pt x="185582" y="531143"/>
                </a:lnTo>
                <a:lnTo>
                  <a:pt x="160203" y="493685"/>
                </a:lnTo>
                <a:lnTo>
                  <a:pt x="142352" y="452436"/>
                </a:lnTo>
                <a:lnTo>
                  <a:pt x="132541" y="408968"/>
                </a:lnTo>
                <a:lnTo>
                  <a:pt x="131284" y="364854"/>
                </a:lnTo>
                <a:lnTo>
                  <a:pt x="139091" y="321666"/>
                </a:lnTo>
                <a:lnTo>
                  <a:pt x="154448" y="284139"/>
                </a:lnTo>
                <a:lnTo>
                  <a:pt x="177100" y="250227"/>
                </a:lnTo>
                <a:lnTo>
                  <a:pt x="206808" y="220073"/>
                </a:lnTo>
                <a:lnTo>
                  <a:pt x="243332" y="193822"/>
                </a:lnTo>
                <a:lnTo>
                  <a:pt x="286433" y="171620"/>
                </a:lnTo>
                <a:lnTo>
                  <a:pt x="335870" y="153610"/>
                </a:lnTo>
                <a:lnTo>
                  <a:pt x="391404" y="139937"/>
                </a:lnTo>
                <a:lnTo>
                  <a:pt x="452796" y="130745"/>
                </a:lnTo>
                <a:lnTo>
                  <a:pt x="826574" y="130745"/>
                </a:lnTo>
                <a:lnTo>
                  <a:pt x="799685" y="108467"/>
                </a:lnTo>
                <a:lnTo>
                  <a:pt x="746328" y="73948"/>
                </a:lnTo>
                <a:lnTo>
                  <a:pt x="693341" y="47476"/>
                </a:lnTo>
                <a:lnTo>
                  <a:pt x="641837" y="28028"/>
                </a:lnTo>
                <a:lnTo>
                  <a:pt x="592931" y="14580"/>
                </a:lnTo>
                <a:lnTo>
                  <a:pt x="547738" y="6109"/>
                </a:lnTo>
                <a:lnTo>
                  <a:pt x="507372" y="1590"/>
                </a:lnTo>
                <a:lnTo>
                  <a:pt x="472948" y="0"/>
                </a:lnTo>
                <a:close/>
              </a:path>
              <a:path w="1091565" h="882650">
                <a:moveTo>
                  <a:pt x="450983" y="196474"/>
                </a:moveTo>
                <a:lnTo>
                  <a:pt x="426122" y="199430"/>
                </a:lnTo>
                <a:lnTo>
                  <a:pt x="404188" y="211499"/>
                </a:lnTo>
                <a:lnTo>
                  <a:pt x="388007" y="231757"/>
                </a:lnTo>
                <a:lnTo>
                  <a:pt x="380939" y="256725"/>
                </a:lnTo>
                <a:lnTo>
                  <a:pt x="383882" y="281574"/>
                </a:lnTo>
                <a:lnTo>
                  <a:pt x="395928" y="303491"/>
                </a:lnTo>
                <a:lnTo>
                  <a:pt x="416267" y="319724"/>
                </a:lnTo>
                <a:lnTo>
                  <a:pt x="453998" y="343530"/>
                </a:lnTo>
                <a:lnTo>
                  <a:pt x="481936" y="371051"/>
                </a:lnTo>
                <a:lnTo>
                  <a:pt x="499927" y="402149"/>
                </a:lnTo>
                <a:lnTo>
                  <a:pt x="507915" y="436744"/>
                </a:lnTo>
                <a:lnTo>
                  <a:pt x="504863" y="478817"/>
                </a:lnTo>
                <a:lnTo>
                  <a:pt x="490973" y="518227"/>
                </a:lnTo>
                <a:lnTo>
                  <a:pt x="469480" y="552338"/>
                </a:lnTo>
                <a:lnTo>
                  <a:pt x="381901" y="601826"/>
                </a:lnTo>
                <a:lnTo>
                  <a:pt x="327930" y="606628"/>
                </a:lnTo>
                <a:lnTo>
                  <a:pt x="590396" y="606628"/>
                </a:lnTo>
                <a:lnTo>
                  <a:pt x="610824" y="570304"/>
                </a:lnTo>
                <a:lnTo>
                  <a:pt x="628123" y="523441"/>
                </a:lnTo>
                <a:lnTo>
                  <a:pt x="637445" y="474924"/>
                </a:lnTo>
                <a:lnTo>
                  <a:pt x="638101" y="426240"/>
                </a:lnTo>
                <a:lnTo>
                  <a:pt x="630174" y="380675"/>
                </a:lnTo>
                <a:lnTo>
                  <a:pt x="614216" y="337956"/>
                </a:lnTo>
                <a:lnTo>
                  <a:pt x="590521" y="298483"/>
                </a:lnTo>
                <a:lnTo>
                  <a:pt x="559381" y="262658"/>
                </a:lnTo>
                <a:lnTo>
                  <a:pt x="521091" y="230881"/>
                </a:lnTo>
                <a:lnTo>
                  <a:pt x="475943" y="203554"/>
                </a:lnTo>
                <a:lnTo>
                  <a:pt x="450983" y="19647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3497" y="0"/>
            <a:ext cx="240586" cy="401951"/>
          </a:xfrm>
          <a:custGeom>
            <a:avLst/>
            <a:gdLst/>
            <a:ahLst/>
            <a:cxnLst/>
            <a:rect l="l" t="t" r="r" b="b"/>
            <a:pathLst>
              <a:path w="528955" h="883919">
                <a:moveTo>
                  <a:pt x="528337" y="0"/>
                </a:moveTo>
                <a:lnTo>
                  <a:pt x="0" y="0"/>
                </a:lnTo>
                <a:lnTo>
                  <a:pt x="7033" y="10429"/>
                </a:lnTo>
                <a:lnTo>
                  <a:pt x="27780" y="24418"/>
                </a:lnTo>
                <a:lnTo>
                  <a:pt x="53181" y="29547"/>
                </a:lnTo>
                <a:lnTo>
                  <a:pt x="397749" y="29547"/>
                </a:lnTo>
                <a:lnTo>
                  <a:pt x="397749" y="818348"/>
                </a:lnTo>
                <a:lnTo>
                  <a:pt x="402875" y="843788"/>
                </a:lnTo>
                <a:lnTo>
                  <a:pt x="416861" y="864552"/>
                </a:lnTo>
                <a:lnTo>
                  <a:pt x="437621" y="878546"/>
                </a:lnTo>
                <a:lnTo>
                  <a:pt x="463067" y="883677"/>
                </a:lnTo>
                <a:lnTo>
                  <a:pt x="488464" y="878546"/>
                </a:lnTo>
                <a:lnTo>
                  <a:pt x="509212" y="864552"/>
                </a:lnTo>
                <a:lnTo>
                  <a:pt x="523205" y="843788"/>
                </a:lnTo>
                <a:lnTo>
                  <a:pt x="528337" y="818348"/>
                </a:lnTo>
                <a:lnTo>
                  <a:pt x="528337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16596" y="510251"/>
            <a:ext cx="487526" cy="291934"/>
          </a:xfrm>
          <a:custGeom>
            <a:avLst/>
            <a:gdLst/>
            <a:ahLst/>
            <a:cxnLst/>
            <a:rect l="l" t="t" r="r" b="b"/>
            <a:pathLst>
              <a:path w="1071880" h="641985">
                <a:moveTo>
                  <a:pt x="214414" y="7646"/>
                </a:moveTo>
                <a:lnTo>
                  <a:pt x="173462" y="15420"/>
                </a:lnTo>
                <a:lnTo>
                  <a:pt x="133340" y="32683"/>
                </a:lnTo>
                <a:lnTo>
                  <a:pt x="94247" y="61039"/>
                </a:lnTo>
                <a:lnTo>
                  <a:pt x="55229" y="114678"/>
                </a:lnTo>
                <a:lnTo>
                  <a:pt x="41386" y="174439"/>
                </a:lnTo>
                <a:lnTo>
                  <a:pt x="44352" y="210435"/>
                </a:lnTo>
                <a:lnTo>
                  <a:pt x="53942" y="244094"/>
                </a:lnTo>
                <a:lnTo>
                  <a:pt x="68121" y="274775"/>
                </a:lnTo>
                <a:lnTo>
                  <a:pt x="84853" y="301837"/>
                </a:lnTo>
                <a:lnTo>
                  <a:pt x="49676" y="335178"/>
                </a:lnTo>
                <a:lnTo>
                  <a:pt x="23358" y="372922"/>
                </a:lnTo>
                <a:lnTo>
                  <a:pt x="6574" y="414176"/>
                </a:lnTo>
                <a:lnTo>
                  <a:pt x="0" y="458046"/>
                </a:lnTo>
                <a:lnTo>
                  <a:pt x="4721" y="503742"/>
                </a:lnTo>
                <a:lnTo>
                  <a:pt x="20798" y="544719"/>
                </a:lnTo>
                <a:lnTo>
                  <a:pt x="47090" y="579823"/>
                </a:lnTo>
                <a:lnTo>
                  <a:pt x="82461" y="607898"/>
                </a:lnTo>
                <a:lnTo>
                  <a:pt x="125770" y="627787"/>
                </a:lnTo>
                <a:lnTo>
                  <a:pt x="175881" y="638335"/>
                </a:lnTo>
                <a:lnTo>
                  <a:pt x="212772" y="641380"/>
                </a:lnTo>
                <a:lnTo>
                  <a:pt x="251834" y="640272"/>
                </a:lnTo>
                <a:lnTo>
                  <a:pt x="292789" y="635235"/>
                </a:lnTo>
                <a:lnTo>
                  <a:pt x="335361" y="626489"/>
                </a:lnTo>
                <a:lnTo>
                  <a:pt x="379273" y="614259"/>
                </a:lnTo>
                <a:lnTo>
                  <a:pt x="424249" y="598766"/>
                </a:lnTo>
                <a:lnTo>
                  <a:pt x="470013" y="580233"/>
                </a:lnTo>
                <a:lnTo>
                  <a:pt x="516287" y="558883"/>
                </a:lnTo>
                <a:lnTo>
                  <a:pt x="562795" y="534937"/>
                </a:lnTo>
                <a:lnTo>
                  <a:pt x="580787" y="524746"/>
                </a:lnTo>
                <a:lnTo>
                  <a:pt x="225295" y="524746"/>
                </a:lnTo>
                <a:lnTo>
                  <a:pt x="191852" y="522462"/>
                </a:lnTo>
                <a:lnTo>
                  <a:pt x="190871" y="522344"/>
                </a:lnTo>
                <a:lnTo>
                  <a:pt x="189830" y="522167"/>
                </a:lnTo>
                <a:lnTo>
                  <a:pt x="188819" y="522109"/>
                </a:lnTo>
                <a:lnTo>
                  <a:pt x="158363" y="515392"/>
                </a:lnTo>
                <a:lnTo>
                  <a:pt x="135546" y="502438"/>
                </a:lnTo>
                <a:lnTo>
                  <a:pt x="121375" y="484117"/>
                </a:lnTo>
                <a:lnTo>
                  <a:pt x="116855" y="461305"/>
                </a:lnTo>
                <a:lnTo>
                  <a:pt x="121630" y="439053"/>
                </a:lnTo>
                <a:lnTo>
                  <a:pt x="135772" y="414899"/>
                </a:lnTo>
                <a:lnTo>
                  <a:pt x="160776" y="391065"/>
                </a:lnTo>
                <a:lnTo>
                  <a:pt x="198135" y="369767"/>
                </a:lnTo>
                <a:lnTo>
                  <a:pt x="210798" y="362159"/>
                </a:lnTo>
                <a:lnTo>
                  <a:pt x="221021" y="351827"/>
                </a:lnTo>
                <a:lnTo>
                  <a:pt x="228393" y="339309"/>
                </a:lnTo>
                <a:lnTo>
                  <a:pt x="232502" y="325141"/>
                </a:lnTo>
                <a:lnTo>
                  <a:pt x="232896" y="310399"/>
                </a:lnTo>
                <a:lnTo>
                  <a:pt x="229676" y="296222"/>
                </a:lnTo>
                <a:lnTo>
                  <a:pt x="223064" y="283267"/>
                </a:lnTo>
                <a:lnTo>
                  <a:pt x="213282" y="272191"/>
                </a:lnTo>
                <a:lnTo>
                  <a:pt x="197112" y="255653"/>
                </a:lnTo>
                <a:lnTo>
                  <a:pt x="178815" y="231799"/>
                </a:lnTo>
                <a:lnTo>
                  <a:pt x="163999" y="204503"/>
                </a:lnTo>
                <a:lnTo>
                  <a:pt x="158270" y="177639"/>
                </a:lnTo>
                <a:lnTo>
                  <a:pt x="158883" y="171606"/>
                </a:lnTo>
                <a:lnTo>
                  <a:pt x="201244" y="129698"/>
                </a:lnTo>
                <a:lnTo>
                  <a:pt x="233214" y="123613"/>
                </a:lnTo>
                <a:lnTo>
                  <a:pt x="1040121" y="123613"/>
                </a:lnTo>
                <a:lnTo>
                  <a:pt x="1045434" y="115455"/>
                </a:lnTo>
                <a:lnTo>
                  <a:pt x="669402" y="115455"/>
                </a:lnTo>
                <a:lnTo>
                  <a:pt x="625035" y="112096"/>
                </a:lnTo>
                <a:lnTo>
                  <a:pt x="582321" y="104958"/>
                </a:lnTo>
                <a:lnTo>
                  <a:pt x="541096" y="94861"/>
                </a:lnTo>
                <a:lnTo>
                  <a:pt x="501195" y="82623"/>
                </a:lnTo>
                <a:lnTo>
                  <a:pt x="462454" y="69064"/>
                </a:lnTo>
                <a:lnTo>
                  <a:pt x="382572" y="39379"/>
                </a:lnTo>
                <a:lnTo>
                  <a:pt x="340276" y="25228"/>
                </a:lnTo>
                <a:lnTo>
                  <a:pt x="298019" y="14153"/>
                </a:lnTo>
                <a:lnTo>
                  <a:pt x="255999" y="7758"/>
                </a:lnTo>
                <a:lnTo>
                  <a:pt x="214414" y="7646"/>
                </a:lnTo>
                <a:close/>
              </a:path>
              <a:path w="1071880" h="641985">
                <a:moveTo>
                  <a:pt x="964329" y="219124"/>
                </a:moveTo>
                <a:lnTo>
                  <a:pt x="802789" y="219124"/>
                </a:lnTo>
                <a:lnTo>
                  <a:pt x="760435" y="257376"/>
                </a:lnTo>
                <a:lnTo>
                  <a:pt x="716118" y="294210"/>
                </a:lnTo>
                <a:lnTo>
                  <a:pt x="670278" y="329342"/>
                </a:lnTo>
                <a:lnTo>
                  <a:pt x="623357" y="362489"/>
                </a:lnTo>
                <a:lnTo>
                  <a:pt x="575798" y="393368"/>
                </a:lnTo>
                <a:lnTo>
                  <a:pt x="528041" y="421695"/>
                </a:lnTo>
                <a:lnTo>
                  <a:pt x="480527" y="447188"/>
                </a:lnTo>
                <a:lnTo>
                  <a:pt x="433699" y="469563"/>
                </a:lnTo>
                <a:lnTo>
                  <a:pt x="387999" y="488535"/>
                </a:lnTo>
                <a:lnTo>
                  <a:pt x="343866" y="503824"/>
                </a:lnTo>
                <a:lnTo>
                  <a:pt x="301744" y="515144"/>
                </a:lnTo>
                <a:lnTo>
                  <a:pt x="262073" y="522212"/>
                </a:lnTo>
                <a:lnTo>
                  <a:pt x="225295" y="524746"/>
                </a:lnTo>
                <a:lnTo>
                  <a:pt x="580787" y="524746"/>
                </a:lnTo>
                <a:lnTo>
                  <a:pt x="655407" y="480149"/>
                </a:lnTo>
                <a:lnTo>
                  <a:pt x="700958" y="449753"/>
                </a:lnTo>
                <a:lnTo>
                  <a:pt x="745637" y="417651"/>
                </a:lnTo>
                <a:lnTo>
                  <a:pt x="789167" y="384066"/>
                </a:lnTo>
                <a:lnTo>
                  <a:pt x="831271" y="349221"/>
                </a:lnTo>
                <a:lnTo>
                  <a:pt x="871673" y="313338"/>
                </a:lnTo>
                <a:lnTo>
                  <a:pt x="910097" y="276640"/>
                </a:lnTo>
                <a:lnTo>
                  <a:pt x="946266" y="239348"/>
                </a:lnTo>
                <a:lnTo>
                  <a:pt x="964329" y="219124"/>
                </a:lnTo>
                <a:close/>
              </a:path>
              <a:path w="1071880" h="641985">
                <a:moveTo>
                  <a:pt x="1040121" y="123613"/>
                </a:moveTo>
                <a:lnTo>
                  <a:pt x="233214" y="123613"/>
                </a:lnTo>
                <a:lnTo>
                  <a:pt x="272192" y="128079"/>
                </a:lnTo>
                <a:lnTo>
                  <a:pt x="321257" y="142050"/>
                </a:lnTo>
                <a:lnTo>
                  <a:pt x="383489" y="164475"/>
                </a:lnTo>
                <a:lnTo>
                  <a:pt x="421279" y="178557"/>
                </a:lnTo>
                <a:lnTo>
                  <a:pt x="461200" y="192592"/>
                </a:lnTo>
                <a:lnTo>
                  <a:pt x="503283" y="205743"/>
                </a:lnTo>
                <a:lnTo>
                  <a:pt x="547555" y="217172"/>
                </a:lnTo>
                <a:lnTo>
                  <a:pt x="594047" y="226039"/>
                </a:lnTo>
                <a:lnTo>
                  <a:pt x="642787" y="231506"/>
                </a:lnTo>
                <a:lnTo>
                  <a:pt x="693805" y="232735"/>
                </a:lnTo>
                <a:lnTo>
                  <a:pt x="747129" y="228887"/>
                </a:lnTo>
                <a:lnTo>
                  <a:pt x="802789" y="219124"/>
                </a:lnTo>
                <a:lnTo>
                  <a:pt x="964329" y="219124"/>
                </a:lnTo>
                <a:lnTo>
                  <a:pt x="979902" y="201686"/>
                </a:lnTo>
                <a:lnTo>
                  <a:pt x="1010731" y="163876"/>
                </a:lnTo>
                <a:lnTo>
                  <a:pt x="1038474" y="126141"/>
                </a:lnTo>
                <a:lnTo>
                  <a:pt x="1040121" y="123613"/>
                </a:lnTo>
                <a:close/>
              </a:path>
              <a:path w="1071880" h="641985">
                <a:moveTo>
                  <a:pt x="1017238" y="0"/>
                </a:moveTo>
                <a:lnTo>
                  <a:pt x="997756" y="1858"/>
                </a:lnTo>
                <a:lnTo>
                  <a:pt x="979525" y="10387"/>
                </a:lnTo>
                <a:lnTo>
                  <a:pt x="921787" y="46900"/>
                </a:lnTo>
                <a:lnTo>
                  <a:pt x="866689" y="74721"/>
                </a:lnTo>
                <a:lnTo>
                  <a:pt x="814065" y="94668"/>
                </a:lnTo>
                <a:lnTo>
                  <a:pt x="763753" y="107560"/>
                </a:lnTo>
                <a:lnTo>
                  <a:pt x="715586" y="114215"/>
                </a:lnTo>
                <a:lnTo>
                  <a:pt x="669402" y="115455"/>
                </a:lnTo>
                <a:lnTo>
                  <a:pt x="1045434" y="115455"/>
                </a:lnTo>
                <a:lnTo>
                  <a:pt x="1066460" y="81856"/>
                </a:lnTo>
                <a:lnTo>
                  <a:pt x="1071387" y="60019"/>
                </a:lnTo>
                <a:lnTo>
                  <a:pt x="1070478" y="47871"/>
                </a:lnTo>
                <a:lnTo>
                  <a:pt x="1067071" y="36161"/>
                </a:lnTo>
                <a:lnTo>
                  <a:pt x="1061234" y="25299"/>
                </a:lnTo>
                <a:lnTo>
                  <a:pt x="1053030" y="15697"/>
                </a:lnTo>
                <a:lnTo>
                  <a:pt x="1036240" y="4662"/>
                </a:lnTo>
                <a:lnTo>
                  <a:pt x="101723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74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08520" y="-243408"/>
            <a:ext cx="9142334" cy="73128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8521" y="0"/>
            <a:ext cx="2875479" cy="6856556"/>
          </a:xfrm>
          <a:custGeom>
            <a:avLst/>
            <a:gdLst/>
            <a:ahLst/>
            <a:cxnLst/>
            <a:rect l="l" t="t" r="r" b="b"/>
            <a:pathLst>
              <a:path w="6322059" h="15078075">
                <a:moveTo>
                  <a:pt x="0" y="15078074"/>
                </a:moveTo>
                <a:lnTo>
                  <a:pt x="6321796" y="15078074"/>
                </a:lnTo>
                <a:lnTo>
                  <a:pt x="6321796" y="0"/>
                </a:lnTo>
                <a:lnTo>
                  <a:pt x="0" y="0"/>
                </a:lnTo>
                <a:lnTo>
                  <a:pt x="0" y="15078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8973" y="2957980"/>
            <a:ext cx="4037108" cy="1792102"/>
          </a:xfrm>
          <a:prstGeom prst="rect">
            <a:avLst/>
          </a:prstGeom>
        </p:spPr>
        <p:txBody>
          <a:bodyPr vert="horz" wrap="square" lIns="0" tIns="6930" rIns="0" bIns="0" rtlCol="0">
            <a:spAutoFit/>
          </a:bodyPr>
          <a:lstStyle/>
          <a:p>
            <a:pPr marL="5775">
              <a:spcBef>
                <a:spcPts val="55"/>
              </a:spcBef>
            </a:pPr>
            <a:r>
              <a:rPr sz="5800" dirty="0">
                <a:solidFill>
                  <a:srgbClr val="FFFFFF"/>
                </a:solidFill>
                <a:latin typeface="Arial"/>
                <a:cs typeface="Arial"/>
              </a:rPr>
              <a:t>КАК ЭТО БЫЛО?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66786" y="1710532"/>
            <a:ext cx="1965654" cy="657537"/>
          </a:xfrm>
          <a:prstGeom prst="rect">
            <a:avLst/>
          </a:prstGeom>
        </p:spPr>
        <p:txBody>
          <a:bodyPr vert="horz" wrap="square" lIns="0" tIns="41578" rIns="0" bIns="0" rtlCol="0">
            <a:spAutoFit/>
          </a:bodyPr>
          <a:lstStyle/>
          <a:p>
            <a:pPr marL="5775" marR="2310" algn="l">
              <a:lnSpc>
                <a:spcPts val="2410"/>
              </a:lnSpc>
              <a:spcBef>
                <a:spcPts val="327"/>
              </a:spcBef>
            </a:pPr>
            <a:r>
              <a:rPr sz="1800" dirty="0">
                <a:solidFill>
                  <a:srgbClr val="503375"/>
                </a:solidFill>
                <a:latin typeface="Arial"/>
                <a:ea typeface="+mn-ea"/>
                <a:cs typeface="Arial"/>
              </a:rPr>
              <a:t>ЖИВОПИСНАЯ  ПЛОЩАДКА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575096" y="2733926"/>
            <a:ext cx="2220438" cy="1275992"/>
          </a:xfrm>
          <a:prstGeom prst="rect">
            <a:avLst/>
          </a:prstGeom>
        </p:spPr>
        <p:txBody>
          <a:bodyPr vert="horz" wrap="square" lIns="0" tIns="6352" rIns="0" bIns="0" rtlCol="0">
            <a:spAutoFit/>
          </a:bodyPr>
          <a:lstStyle/>
          <a:p>
            <a:pPr marL="5775" marR="2310">
              <a:lnSpc>
                <a:spcPts val="2410"/>
              </a:lnSpc>
              <a:spcBef>
                <a:spcPts val="327"/>
              </a:spcBef>
            </a:pPr>
            <a:r>
              <a:rPr dirty="0">
                <a:solidFill>
                  <a:srgbClr val="503375"/>
                </a:solidFill>
                <a:latin typeface="Arial"/>
                <a:cs typeface="Arial"/>
              </a:rPr>
              <a:t>ДЕСЯТКИ</a:t>
            </a:r>
          </a:p>
          <a:p>
            <a:pPr marL="5775" marR="2310">
              <a:lnSpc>
                <a:spcPts val="2410"/>
              </a:lnSpc>
              <a:spcBef>
                <a:spcPts val="327"/>
              </a:spcBef>
            </a:pPr>
            <a:r>
              <a:rPr dirty="0">
                <a:solidFill>
                  <a:srgbClr val="503375"/>
                </a:solidFill>
                <a:latin typeface="Arial"/>
                <a:cs typeface="Arial"/>
              </a:rPr>
              <a:t>ШЕФ-ПОВАРОВ  ЛУЧШИХ РЕСТОРАНОВ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566786" y="4263192"/>
            <a:ext cx="1965654" cy="965314"/>
          </a:xfrm>
          <a:prstGeom prst="rect">
            <a:avLst/>
          </a:prstGeom>
        </p:spPr>
        <p:txBody>
          <a:bodyPr vert="horz" wrap="square" lIns="0" tIns="41578" rIns="0" bIns="0" rtlCol="0">
            <a:spAutoFit/>
          </a:bodyPr>
          <a:lstStyle/>
          <a:p>
            <a:pPr marL="5775" marR="2310">
              <a:lnSpc>
                <a:spcPts val="2410"/>
              </a:lnSpc>
              <a:spcBef>
                <a:spcPts val="327"/>
              </a:spcBef>
            </a:pPr>
            <a:r>
              <a:rPr dirty="0">
                <a:solidFill>
                  <a:srgbClr val="503375"/>
                </a:solidFill>
                <a:latin typeface="Arial"/>
                <a:cs typeface="Arial"/>
              </a:rPr>
              <a:t>МНОЖЕСТВО БЛЮД  КУХОНЬ НАРОДОВ  МИРА</a:t>
            </a:r>
          </a:p>
        </p:txBody>
      </p:sp>
      <p:sp>
        <p:nvSpPr>
          <p:cNvPr id="9" name="object 9"/>
          <p:cNvSpPr/>
          <p:nvPr/>
        </p:nvSpPr>
        <p:spPr>
          <a:xfrm>
            <a:off x="6572562" y="2613843"/>
            <a:ext cx="2214662" cy="0"/>
          </a:xfrm>
          <a:custGeom>
            <a:avLst/>
            <a:gdLst/>
            <a:ahLst/>
            <a:cxnLst/>
            <a:rect l="l" t="t" r="r" b="b"/>
            <a:pathLst>
              <a:path w="4869180">
                <a:moveTo>
                  <a:pt x="0" y="0"/>
                </a:moveTo>
                <a:lnTo>
                  <a:pt x="4868961" y="0"/>
                </a:lnTo>
              </a:path>
            </a:pathLst>
          </a:custGeom>
          <a:ln w="30431">
            <a:solidFill>
              <a:srgbClr val="BF0F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72562" y="4042292"/>
            <a:ext cx="2214662" cy="0"/>
          </a:xfrm>
          <a:custGeom>
            <a:avLst/>
            <a:gdLst/>
            <a:ahLst/>
            <a:cxnLst/>
            <a:rect l="l" t="t" r="r" b="b"/>
            <a:pathLst>
              <a:path w="4869180">
                <a:moveTo>
                  <a:pt x="0" y="0"/>
                </a:moveTo>
                <a:lnTo>
                  <a:pt x="4868961" y="0"/>
                </a:lnTo>
              </a:path>
            </a:pathLst>
          </a:custGeom>
          <a:ln w="30431">
            <a:solidFill>
              <a:srgbClr val="BF0F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15815" y="5383540"/>
            <a:ext cx="1728185" cy="1473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48152" y="6324"/>
            <a:ext cx="171847" cy="196933"/>
          </a:xfrm>
          <a:custGeom>
            <a:avLst/>
            <a:gdLst/>
            <a:ahLst/>
            <a:cxnLst/>
            <a:rect l="l" t="t" r="r" b="b"/>
            <a:pathLst>
              <a:path w="377825" h="433070">
                <a:moveTo>
                  <a:pt x="324159" y="0"/>
                </a:moveTo>
                <a:lnTo>
                  <a:pt x="300481" y="1569"/>
                </a:lnTo>
                <a:lnTo>
                  <a:pt x="279122" y="11902"/>
                </a:lnTo>
                <a:lnTo>
                  <a:pt x="262815" y="30296"/>
                </a:lnTo>
                <a:lnTo>
                  <a:pt x="228100" y="70843"/>
                </a:lnTo>
                <a:lnTo>
                  <a:pt x="182692" y="100896"/>
                </a:lnTo>
                <a:lnTo>
                  <a:pt x="133917" y="121641"/>
                </a:lnTo>
                <a:lnTo>
                  <a:pt x="89098" y="134262"/>
                </a:lnTo>
                <a:lnTo>
                  <a:pt x="55561" y="139946"/>
                </a:lnTo>
                <a:lnTo>
                  <a:pt x="34248" y="146126"/>
                </a:lnTo>
                <a:lnTo>
                  <a:pt x="16913" y="158950"/>
                </a:lnTo>
                <a:lnTo>
                  <a:pt x="5012" y="176914"/>
                </a:lnTo>
                <a:lnTo>
                  <a:pt x="0" y="198511"/>
                </a:lnTo>
                <a:lnTo>
                  <a:pt x="2876" y="220488"/>
                </a:lnTo>
                <a:lnTo>
                  <a:pt x="12906" y="239497"/>
                </a:lnTo>
                <a:lnTo>
                  <a:pt x="28851" y="253908"/>
                </a:lnTo>
                <a:lnTo>
                  <a:pt x="49474" y="262092"/>
                </a:lnTo>
                <a:lnTo>
                  <a:pt x="95420" y="279624"/>
                </a:lnTo>
                <a:lnTo>
                  <a:pt x="136890" y="308735"/>
                </a:lnTo>
                <a:lnTo>
                  <a:pt x="172088" y="343107"/>
                </a:lnTo>
                <a:lnTo>
                  <a:pt x="199218" y="376421"/>
                </a:lnTo>
                <a:lnTo>
                  <a:pt x="216482" y="402359"/>
                </a:lnTo>
                <a:lnTo>
                  <a:pt x="232772" y="420724"/>
                </a:lnTo>
                <a:lnTo>
                  <a:pt x="254080" y="431064"/>
                </a:lnTo>
                <a:lnTo>
                  <a:pt x="277695" y="432667"/>
                </a:lnTo>
                <a:lnTo>
                  <a:pt x="300903" y="424819"/>
                </a:lnTo>
                <a:lnTo>
                  <a:pt x="319307" y="408625"/>
                </a:lnTo>
                <a:lnTo>
                  <a:pt x="329715" y="387388"/>
                </a:lnTo>
                <a:lnTo>
                  <a:pt x="331405" y="363808"/>
                </a:lnTo>
                <a:lnTo>
                  <a:pt x="323658" y="340584"/>
                </a:lnTo>
                <a:lnTo>
                  <a:pt x="315564" y="327542"/>
                </a:lnTo>
                <a:lnTo>
                  <a:pt x="295491" y="298858"/>
                </a:lnTo>
                <a:lnTo>
                  <a:pt x="264184" y="260697"/>
                </a:lnTo>
                <a:lnTo>
                  <a:pt x="222391" y="219223"/>
                </a:lnTo>
                <a:lnTo>
                  <a:pt x="263474" y="197322"/>
                </a:lnTo>
                <a:lnTo>
                  <a:pt x="303164" y="169371"/>
                </a:lnTo>
                <a:lnTo>
                  <a:pt x="339301" y="134661"/>
                </a:lnTo>
                <a:lnTo>
                  <a:pt x="369726" y="92483"/>
                </a:lnTo>
                <a:lnTo>
                  <a:pt x="377481" y="70463"/>
                </a:lnTo>
                <a:lnTo>
                  <a:pt x="376667" y="47963"/>
                </a:lnTo>
                <a:lnTo>
                  <a:pt x="367915" y="27285"/>
                </a:lnTo>
                <a:lnTo>
                  <a:pt x="351861" y="10732"/>
                </a:lnTo>
                <a:lnTo>
                  <a:pt x="348896" y="8798"/>
                </a:lnTo>
                <a:lnTo>
                  <a:pt x="347423" y="7895"/>
                </a:lnTo>
                <a:lnTo>
                  <a:pt x="32415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66410" y="0"/>
            <a:ext cx="549333" cy="79408"/>
          </a:xfrm>
          <a:custGeom>
            <a:avLst/>
            <a:gdLst/>
            <a:ahLst/>
            <a:cxnLst/>
            <a:rect l="l" t="t" r="r" b="b"/>
            <a:pathLst>
              <a:path w="1207769" h="174625">
                <a:moveTo>
                  <a:pt x="129775" y="0"/>
                </a:moveTo>
                <a:lnTo>
                  <a:pt x="6647" y="0"/>
                </a:lnTo>
                <a:lnTo>
                  <a:pt x="3063" y="6195"/>
                </a:lnTo>
                <a:lnTo>
                  <a:pt x="0" y="29704"/>
                </a:lnTo>
                <a:lnTo>
                  <a:pt x="5980" y="52668"/>
                </a:lnTo>
                <a:lnTo>
                  <a:pt x="62534" y="105513"/>
                </a:lnTo>
                <a:lnTo>
                  <a:pt x="104476" y="132195"/>
                </a:lnTo>
                <a:lnTo>
                  <a:pt x="146422" y="152311"/>
                </a:lnTo>
                <a:lnTo>
                  <a:pt x="188135" y="165859"/>
                </a:lnTo>
                <a:lnTo>
                  <a:pt x="229380" y="172836"/>
                </a:lnTo>
                <a:lnTo>
                  <a:pt x="269919" y="173240"/>
                </a:lnTo>
                <a:lnTo>
                  <a:pt x="309516" y="167067"/>
                </a:lnTo>
                <a:lnTo>
                  <a:pt x="347935" y="154315"/>
                </a:lnTo>
                <a:lnTo>
                  <a:pt x="384940" y="134981"/>
                </a:lnTo>
                <a:lnTo>
                  <a:pt x="420293" y="109063"/>
                </a:lnTo>
                <a:lnTo>
                  <a:pt x="453758" y="76558"/>
                </a:lnTo>
                <a:lnTo>
                  <a:pt x="454494" y="75655"/>
                </a:lnTo>
                <a:lnTo>
                  <a:pt x="454906" y="75233"/>
                </a:lnTo>
                <a:lnTo>
                  <a:pt x="473240" y="49289"/>
                </a:lnTo>
                <a:lnTo>
                  <a:pt x="242771" y="49289"/>
                </a:lnTo>
                <a:lnTo>
                  <a:pt x="198358" y="39889"/>
                </a:lnTo>
                <a:lnTo>
                  <a:pt x="151631" y="16595"/>
                </a:lnTo>
                <a:lnTo>
                  <a:pt x="129775" y="0"/>
                </a:lnTo>
                <a:close/>
              </a:path>
              <a:path w="1207769" h="174625">
                <a:moveTo>
                  <a:pt x="499836" y="0"/>
                </a:moveTo>
                <a:lnTo>
                  <a:pt x="354766" y="0"/>
                </a:lnTo>
                <a:lnTo>
                  <a:pt x="324406" y="26412"/>
                </a:lnTo>
                <a:lnTo>
                  <a:pt x="284808" y="44796"/>
                </a:lnTo>
                <a:lnTo>
                  <a:pt x="242771" y="49289"/>
                </a:lnTo>
                <a:lnTo>
                  <a:pt x="473240" y="49289"/>
                </a:lnTo>
                <a:lnTo>
                  <a:pt x="484904" y="32785"/>
                </a:lnTo>
                <a:lnTo>
                  <a:pt x="499836" y="0"/>
                </a:lnTo>
                <a:close/>
              </a:path>
              <a:path w="1207769" h="174625">
                <a:moveTo>
                  <a:pt x="1177176" y="17744"/>
                </a:moveTo>
                <a:lnTo>
                  <a:pt x="899672" y="17744"/>
                </a:lnTo>
                <a:lnTo>
                  <a:pt x="935232" y="18340"/>
                </a:lnTo>
                <a:lnTo>
                  <a:pt x="980733" y="24733"/>
                </a:lnTo>
                <a:lnTo>
                  <a:pt x="1026944" y="41159"/>
                </a:lnTo>
                <a:lnTo>
                  <a:pt x="1064632" y="71855"/>
                </a:lnTo>
                <a:lnTo>
                  <a:pt x="1084563" y="121056"/>
                </a:lnTo>
                <a:lnTo>
                  <a:pt x="1092576" y="144258"/>
                </a:lnTo>
                <a:lnTo>
                  <a:pt x="1108312" y="162006"/>
                </a:lnTo>
                <a:lnTo>
                  <a:pt x="1129543" y="172578"/>
                </a:lnTo>
                <a:lnTo>
                  <a:pt x="1154044" y="174251"/>
                </a:lnTo>
                <a:lnTo>
                  <a:pt x="1177271" y="166246"/>
                </a:lnTo>
                <a:lnTo>
                  <a:pt x="1195006" y="150500"/>
                </a:lnTo>
                <a:lnTo>
                  <a:pt x="1205551" y="129241"/>
                </a:lnTo>
                <a:lnTo>
                  <a:pt x="1207210" y="104692"/>
                </a:lnTo>
                <a:lnTo>
                  <a:pt x="1194448" y="52132"/>
                </a:lnTo>
                <a:lnTo>
                  <a:pt x="1177176" y="17744"/>
                </a:lnTo>
                <a:close/>
              </a:path>
              <a:path w="1207769" h="174625">
                <a:moveTo>
                  <a:pt x="1165458" y="0"/>
                </a:moveTo>
                <a:lnTo>
                  <a:pt x="832043" y="0"/>
                </a:lnTo>
                <a:lnTo>
                  <a:pt x="832278" y="332"/>
                </a:lnTo>
                <a:lnTo>
                  <a:pt x="847001" y="11520"/>
                </a:lnTo>
                <a:lnTo>
                  <a:pt x="864384" y="17851"/>
                </a:lnTo>
                <a:lnTo>
                  <a:pt x="883287" y="18710"/>
                </a:lnTo>
                <a:lnTo>
                  <a:pt x="899672" y="17744"/>
                </a:lnTo>
                <a:lnTo>
                  <a:pt x="1177176" y="17744"/>
                </a:lnTo>
                <a:lnTo>
                  <a:pt x="1172558" y="8550"/>
                </a:lnTo>
                <a:lnTo>
                  <a:pt x="116545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40854" y="100460"/>
            <a:ext cx="541246" cy="364124"/>
          </a:xfrm>
          <a:custGeom>
            <a:avLst/>
            <a:gdLst/>
            <a:ahLst/>
            <a:cxnLst/>
            <a:rect l="l" t="t" r="r" b="b"/>
            <a:pathLst>
              <a:path w="1189990" h="800735">
                <a:moveTo>
                  <a:pt x="119206" y="416519"/>
                </a:moveTo>
                <a:lnTo>
                  <a:pt x="75222" y="432384"/>
                </a:lnTo>
                <a:lnTo>
                  <a:pt x="54952" y="474291"/>
                </a:lnTo>
                <a:lnTo>
                  <a:pt x="56532" y="522992"/>
                </a:lnTo>
                <a:lnTo>
                  <a:pt x="66992" y="569509"/>
                </a:lnTo>
                <a:lnTo>
                  <a:pt x="85284" y="613300"/>
                </a:lnTo>
                <a:lnTo>
                  <a:pt x="110360" y="653827"/>
                </a:lnTo>
                <a:lnTo>
                  <a:pt x="141172" y="690548"/>
                </a:lnTo>
                <a:lnTo>
                  <a:pt x="176672" y="722923"/>
                </a:lnTo>
                <a:lnTo>
                  <a:pt x="215812" y="750413"/>
                </a:lnTo>
                <a:lnTo>
                  <a:pt x="257543" y="772477"/>
                </a:lnTo>
                <a:lnTo>
                  <a:pt x="300817" y="788574"/>
                </a:lnTo>
                <a:lnTo>
                  <a:pt x="344587" y="798166"/>
                </a:lnTo>
                <a:lnTo>
                  <a:pt x="385889" y="800730"/>
                </a:lnTo>
                <a:lnTo>
                  <a:pt x="427996" y="796581"/>
                </a:lnTo>
                <a:lnTo>
                  <a:pt x="469749" y="784958"/>
                </a:lnTo>
                <a:lnTo>
                  <a:pt x="509991" y="765099"/>
                </a:lnTo>
                <a:lnTo>
                  <a:pt x="547562" y="736241"/>
                </a:lnTo>
                <a:lnTo>
                  <a:pt x="581306" y="697623"/>
                </a:lnTo>
                <a:lnTo>
                  <a:pt x="594196" y="675597"/>
                </a:lnTo>
                <a:lnTo>
                  <a:pt x="361775" y="675597"/>
                </a:lnTo>
                <a:lnTo>
                  <a:pt x="316982" y="663617"/>
                </a:lnTo>
                <a:lnTo>
                  <a:pt x="275196" y="641864"/>
                </a:lnTo>
                <a:lnTo>
                  <a:pt x="238436" y="612449"/>
                </a:lnTo>
                <a:lnTo>
                  <a:pt x="208717" y="577482"/>
                </a:lnTo>
                <a:lnTo>
                  <a:pt x="272477" y="577482"/>
                </a:lnTo>
                <a:lnTo>
                  <a:pt x="299756" y="573869"/>
                </a:lnTo>
                <a:lnTo>
                  <a:pt x="342094" y="559770"/>
                </a:lnTo>
                <a:lnTo>
                  <a:pt x="381269" y="537547"/>
                </a:lnTo>
                <a:lnTo>
                  <a:pt x="416502" y="507255"/>
                </a:lnTo>
                <a:lnTo>
                  <a:pt x="447072" y="468099"/>
                </a:lnTo>
                <a:lnTo>
                  <a:pt x="452834" y="456447"/>
                </a:lnTo>
                <a:lnTo>
                  <a:pt x="247616" y="456447"/>
                </a:lnTo>
                <a:lnTo>
                  <a:pt x="199795" y="449353"/>
                </a:lnTo>
                <a:lnTo>
                  <a:pt x="149327" y="425808"/>
                </a:lnTo>
                <a:lnTo>
                  <a:pt x="134744" y="419177"/>
                </a:lnTo>
                <a:lnTo>
                  <a:pt x="119206" y="416519"/>
                </a:lnTo>
                <a:close/>
              </a:path>
              <a:path w="1189990" h="800735">
                <a:moveTo>
                  <a:pt x="871842" y="648484"/>
                </a:moveTo>
                <a:lnTo>
                  <a:pt x="610063" y="648484"/>
                </a:lnTo>
                <a:lnTo>
                  <a:pt x="651557" y="670438"/>
                </a:lnTo>
                <a:lnTo>
                  <a:pt x="697576" y="685746"/>
                </a:lnTo>
                <a:lnTo>
                  <a:pt x="746969" y="691501"/>
                </a:lnTo>
                <a:lnTo>
                  <a:pt x="798588" y="684798"/>
                </a:lnTo>
                <a:lnTo>
                  <a:pt x="851282" y="662728"/>
                </a:lnTo>
                <a:lnTo>
                  <a:pt x="871842" y="648484"/>
                </a:lnTo>
                <a:close/>
              </a:path>
              <a:path w="1189990" h="800735">
                <a:moveTo>
                  <a:pt x="582293" y="481249"/>
                </a:moveTo>
                <a:lnTo>
                  <a:pt x="535870" y="500040"/>
                </a:lnTo>
                <a:lnTo>
                  <a:pt x="506957" y="574908"/>
                </a:lnTo>
                <a:lnTo>
                  <a:pt x="486451" y="617357"/>
                </a:lnTo>
                <a:lnTo>
                  <a:pt x="456591" y="651849"/>
                </a:lnTo>
                <a:lnTo>
                  <a:pt x="415619" y="673043"/>
                </a:lnTo>
                <a:lnTo>
                  <a:pt x="361775" y="675597"/>
                </a:lnTo>
                <a:lnTo>
                  <a:pt x="594196" y="675597"/>
                </a:lnTo>
                <a:lnTo>
                  <a:pt x="610063" y="648484"/>
                </a:lnTo>
                <a:lnTo>
                  <a:pt x="871842" y="648484"/>
                </a:lnTo>
                <a:lnTo>
                  <a:pt x="882313" y="641230"/>
                </a:lnTo>
                <a:lnTo>
                  <a:pt x="909350" y="611236"/>
                </a:lnTo>
                <a:lnTo>
                  <a:pt x="930872" y="574777"/>
                </a:lnTo>
                <a:lnTo>
                  <a:pt x="933699" y="566793"/>
                </a:lnTo>
                <a:lnTo>
                  <a:pt x="732869" y="566793"/>
                </a:lnTo>
                <a:lnTo>
                  <a:pt x="681290" y="547569"/>
                </a:lnTo>
                <a:lnTo>
                  <a:pt x="643431" y="519027"/>
                </a:lnTo>
                <a:lnTo>
                  <a:pt x="627300" y="502730"/>
                </a:lnTo>
                <a:lnTo>
                  <a:pt x="614302" y="491341"/>
                </a:lnTo>
                <a:lnTo>
                  <a:pt x="598987" y="484087"/>
                </a:lnTo>
                <a:lnTo>
                  <a:pt x="582293" y="481249"/>
                </a:lnTo>
                <a:close/>
              </a:path>
              <a:path w="1189990" h="800735">
                <a:moveTo>
                  <a:pt x="272477" y="577482"/>
                </a:moveTo>
                <a:lnTo>
                  <a:pt x="208717" y="577482"/>
                </a:lnTo>
                <a:lnTo>
                  <a:pt x="255037" y="579792"/>
                </a:lnTo>
                <a:lnTo>
                  <a:pt x="272477" y="577482"/>
                </a:lnTo>
                <a:close/>
              </a:path>
              <a:path w="1189990" h="800735">
                <a:moveTo>
                  <a:pt x="837524" y="290456"/>
                </a:moveTo>
                <a:lnTo>
                  <a:pt x="791245" y="318573"/>
                </a:lnTo>
                <a:lnTo>
                  <a:pt x="781432" y="354187"/>
                </a:lnTo>
                <a:lnTo>
                  <a:pt x="784800" y="372344"/>
                </a:lnTo>
                <a:lnTo>
                  <a:pt x="793640" y="389035"/>
                </a:lnTo>
                <a:lnTo>
                  <a:pt x="812258" y="418580"/>
                </a:lnTo>
                <a:lnTo>
                  <a:pt x="823827" y="447889"/>
                </a:lnTo>
                <a:lnTo>
                  <a:pt x="828227" y="476540"/>
                </a:lnTo>
                <a:lnTo>
                  <a:pt x="825338" y="504114"/>
                </a:lnTo>
                <a:lnTo>
                  <a:pt x="818380" y="523654"/>
                </a:lnTo>
                <a:lnTo>
                  <a:pt x="809630" y="538284"/>
                </a:lnTo>
                <a:lnTo>
                  <a:pt x="801173" y="547919"/>
                </a:lnTo>
                <a:lnTo>
                  <a:pt x="795093" y="552479"/>
                </a:lnTo>
                <a:lnTo>
                  <a:pt x="793464" y="553265"/>
                </a:lnTo>
                <a:lnTo>
                  <a:pt x="791647" y="554227"/>
                </a:lnTo>
                <a:lnTo>
                  <a:pt x="790165" y="555140"/>
                </a:lnTo>
                <a:lnTo>
                  <a:pt x="732869" y="566793"/>
                </a:lnTo>
                <a:lnTo>
                  <a:pt x="933699" y="566793"/>
                </a:lnTo>
                <a:lnTo>
                  <a:pt x="945354" y="533887"/>
                </a:lnTo>
                <a:lnTo>
                  <a:pt x="950385" y="506063"/>
                </a:lnTo>
                <a:lnTo>
                  <a:pt x="951726" y="481249"/>
                </a:lnTo>
                <a:lnTo>
                  <a:pt x="951819" y="476540"/>
                </a:lnTo>
                <a:lnTo>
                  <a:pt x="949941" y="449353"/>
                </a:lnTo>
                <a:lnTo>
                  <a:pt x="944558" y="420968"/>
                </a:lnTo>
                <a:lnTo>
                  <a:pt x="987672" y="416091"/>
                </a:lnTo>
                <a:lnTo>
                  <a:pt x="1030658" y="405819"/>
                </a:lnTo>
                <a:lnTo>
                  <a:pt x="1071923" y="389247"/>
                </a:lnTo>
                <a:lnTo>
                  <a:pt x="1109877" y="365468"/>
                </a:lnTo>
                <a:lnTo>
                  <a:pt x="1142927" y="333575"/>
                </a:lnTo>
                <a:lnTo>
                  <a:pt x="1166202" y="297716"/>
                </a:lnTo>
                <a:lnTo>
                  <a:pt x="908072" y="297716"/>
                </a:lnTo>
                <a:lnTo>
                  <a:pt x="872620" y="294375"/>
                </a:lnTo>
                <a:lnTo>
                  <a:pt x="856377" y="291578"/>
                </a:lnTo>
                <a:lnTo>
                  <a:pt x="837524" y="290456"/>
                </a:lnTo>
                <a:close/>
              </a:path>
              <a:path w="1189990" h="800735">
                <a:moveTo>
                  <a:pt x="64287" y="0"/>
                </a:moveTo>
                <a:lnTo>
                  <a:pt x="40014" y="3918"/>
                </a:lnTo>
                <a:lnTo>
                  <a:pt x="19837" y="16391"/>
                </a:lnTo>
                <a:lnTo>
                  <a:pt x="5813" y="35507"/>
                </a:lnTo>
                <a:lnTo>
                  <a:pt x="0" y="59360"/>
                </a:lnTo>
                <a:lnTo>
                  <a:pt x="3923" y="83627"/>
                </a:lnTo>
                <a:lnTo>
                  <a:pt x="16397" y="103804"/>
                </a:lnTo>
                <a:lnTo>
                  <a:pt x="35517" y="117832"/>
                </a:lnTo>
                <a:lnTo>
                  <a:pt x="59379" y="123657"/>
                </a:lnTo>
                <a:lnTo>
                  <a:pt x="117215" y="129674"/>
                </a:lnTo>
                <a:lnTo>
                  <a:pt x="171251" y="142721"/>
                </a:lnTo>
                <a:lnTo>
                  <a:pt x="220770" y="162454"/>
                </a:lnTo>
                <a:lnTo>
                  <a:pt x="265057" y="188527"/>
                </a:lnTo>
                <a:lnTo>
                  <a:pt x="303393" y="220594"/>
                </a:lnTo>
                <a:lnTo>
                  <a:pt x="335065" y="258310"/>
                </a:lnTo>
                <a:lnTo>
                  <a:pt x="356673" y="305106"/>
                </a:lnTo>
                <a:lnTo>
                  <a:pt x="360109" y="349831"/>
                </a:lnTo>
                <a:lnTo>
                  <a:pt x="349059" y="389598"/>
                </a:lnTo>
                <a:lnTo>
                  <a:pt x="327211" y="421518"/>
                </a:lnTo>
                <a:lnTo>
                  <a:pt x="290763" y="447149"/>
                </a:lnTo>
                <a:lnTo>
                  <a:pt x="247616" y="456447"/>
                </a:lnTo>
                <a:lnTo>
                  <a:pt x="452834" y="456447"/>
                </a:lnTo>
                <a:lnTo>
                  <a:pt x="468570" y="424629"/>
                </a:lnTo>
                <a:lnTo>
                  <a:pt x="480911" y="378148"/>
                </a:lnTo>
                <a:lnTo>
                  <a:pt x="484012" y="329961"/>
                </a:lnTo>
                <a:lnTo>
                  <a:pt x="477790" y="281372"/>
                </a:lnTo>
                <a:lnTo>
                  <a:pt x="462160" y="233688"/>
                </a:lnTo>
                <a:lnTo>
                  <a:pt x="437038" y="188210"/>
                </a:lnTo>
                <a:lnTo>
                  <a:pt x="408660" y="152083"/>
                </a:lnTo>
                <a:lnTo>
                  <a:pt x="376365" y="119432"/>
                </a:lnTo>
                <a:lnTo>
                  <a:pt x="340434" y="90398"/>
                </a:lnTo>
                <a:lnTo>
                  <a:pt x="301149" y="65122"/>
                </a:lnTo>
                <a:lnTo>
                  <a:pt x="258792" y="43742"/>
                </a:lnTo>
                <a:lnTo>
                  <a:pt x="213645" y="26400"/>
                </a:lnTo>
                <a:lnTo>
                  <a:pt x="165991" y="13236"/>
                </a:lnTo>
                <a:lnTo>
                  <a:pt x="116111" y="4389"/>
                </a:lnTo>
                <a:lnTo>
                  <a:pt x="64287" y="0"/>
                </a:lnTo>
                <a:close/>
              </a:path>
              <a:path w="1189990" h="800735">
                <a:moveTo>
                  <a:pt x="1118261" y="165843"/>
                </a:moveTo>
                <a:lnTo>
                  <a:pt x="1095978" y="173964"/>
                </a:lnTo>
                <a:lnTo>
                  <a:pt x="1078380" y="189842"/>
                </a:lnTo>
                <a:lnTo>
                  <a:pt x="1067863" y="212055"/>
                </a:lnTo>
                <a:lnTo>
                  <a:pt x="1042630" y="258769"/>
                </a:lnTo>
                <a:lnTo>
                  <a:pt x="1001784" y="285135"/>
                </a:lnTo>
                <a:lnTo>
                  <a:pt x="954029" y="296377"/>
                </a:lnTo>
                <a:lnTo>
                  <a:pt x="908072" y="297716"/>
                </a:lnTo>
                <a:lnTo>
                  <a:pt x="1166202" y="297716"/>
                </a:lnTo>
                <a:lnTo>
                  <a:pt x="1169481" y="292664"/>
                </a:lnTo>
                <a:lnTo>
                  <a:pt x="1187948" y="241828"/>
                </a:lnTo>
                <a:lnTo>
                  <a:pt x="1189636" y="222811"/>
                </a:lnTo>
                <a:lnTo>
                  <a:pt x="1185668" y="204808"/>
                </a:lnTo>
                <a:lnTo>
                  <a:pt x="1157340" y="171964"/>
                </a:lnTo>
                <a:lnTo>
                  <a:pt x="1142831" y="166899"/>
                </a:lnTo>
                <a:lnTo>
                  <a:pt x="1118261" y="165843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07168" y="572425"/>
            <a:ext cx="202751" cy="98755"/>
          </a:xfrm>
          <a:custGeom>
            <a:avLst/>
            <a:gdLst/>
            <a:ahLst/>
            <a:cxnLst/>
            <a:rect l="l" t="t" r="r" b="b"/>
            <a:pathLst>
              <a:path w="445769" h="217169">
                <a:moveTo>
                  <a:pt x="64961" y="0"/>
                </a:moveTo>
                <a:lnTo>
                  <a:pt x="27005" y="8989"/>
                </a:lnTo>
                <a:lnTo>
                  <a:pt x="0" y="58188"/>
                </a:lnTo>
                <a:lnTo>
                  <a:pt x="4190" y="80345"/>
                </a:lnTo>
                <a:lnTo>
                  <a:pt x="72107" y="146264"/>
                </a:lnTo>
                <a:lnTo>
                  <a:pt x="129128" y="178968"/>
                </a:lnTo>
                <a:lnTo>
                  <a:pt x="185939" y="200146"/>
                </a:lnTo>
                <a:lnTo>
                  <a:pt x="240386" y="211977"/>
                </a:lnTo>
                <a:lnTo>
                  <a:pt x="290315" y="216636"/>
                </a:lnTo>
                <a:lnTo>
                  <a:pt x="333570" y="216301"/>
                </a:lnTo>
                <a:lnTo>
                  <a:pt x="391441" y="209354"/>
                </a:lnTo>
                <a:lnTo>
                  <a:pt x="437796" y="180157"/>
                </a:lnTo>
                <a:lnTo>
                  <a:pt x="445422" y="158924"/>
                </a:lnTo>
                <a:lnTo>
                  <a:pt x="444292" y="135602"/>
                </a:lnTo>
                <a:lnTo>
                  <a:pt x="434180" y="114536"/>
                </a:lnTo>
                <a:lnTo>
                  <a:pt x="417361" y="99514"/>
                </a:lnTo>
                <a:lnTo>
                  <a:pt x="416611" y="99245"/>
                </a:lnTo>
                <a:lnTo>
                  <a:pt x="324354" y="99245"/>
                </a:lnTo>
                <a:lnTo>
                  <a:pt x="276388" y="98180"/>
                </a:lnTo>
                <a:lnTo>
                  <a:pt x="219607" y="87540"/>
                </a:lnTo>
                <a:lnTo>
                  <a:pt x="159276" y="62228"/>
                </a:lnTo>
                <a:lnTo>
                  <a:pt x="100657" y="17146"/>
                </a:lnTo>
                <a:lnTo>
                  <a:pt x="83979" y="5314"/>
                </a:lnTo>
                <a:lnTo>
                  <a:pt x="64961" y="0"/>
                </a:lnTo>
                <a:close/>
              </a:path>
              <a:path w="445769" h="217169">
                <a:moveTo>
                  <a:pt x="396131" y="91894"/>
                </a:moveTo>
                <a:lnTo>
                  <a:pt x="372789" y="93037"/>
                </a:lnTo>
                <a:lnTo>
                  <a:pt x="358242" y="95831"/>
                </a:lnTo>
                <a:lnTo>
                  <a:pt x="324354" y="99245"/>
                </a:lnTo>
                <a:lnTo>
                  <a:pt x="416611" y="99245"/>
                </a:lnTo>
                <a:lnTo>
                  <a:pt x="396131" y="9189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17502" y="450387"/>
            <a:ext cx="186576" cy="133117"/>
          </a:xfrm>
          <a:custGeom>
            <a:avLst/>
            <a:gdLst/>
            <a:ahLst/>
            <a:cxnLst/>
            <a:rect l="l" t="t" r="r" b="b"/>
            <a:pathLst>
              <a:path w="410209" h="292734">
                <a:moveTo>
                  <a:pt x="51980" y="0"/>
                </a:moveTo>
                <a:lnTo>
                  <a:pt x="29745" y="7124"/>
                </a:lnTo>
                <a:lnTo>
                  <a:pt x="12036" y="22353"/>
                </a:lnTo>
                <a:lnTo>
                  <a:pt x="1876" y="42488"/>
                </a:lnTo>
                <a:lnTo>
                  <a:pt x="0" y="64943"/>
                </a:lnTo>
                <a:lnTo>
                  <a:pt x="7138" y="87129"/>
                </a:lnTo>
                <a:lnTo>
                  <a:pt x="47384" y="142974"/>
                </a:lnTo>
                <a:lnTo>
                  <a:pt x="76911" y="174597"/>
                </a:lnTo>
                <a:lnTo>
                  <a:pt x="114657" y="207622"/>
                </a:lnTo>
                <a:lnTo>
                  <a:pt x="160718" y="238989"/>
                </a:lnTo>
                <a:lnTo>
                  <a:pt x="215191" y="265638"/>
                </a:lnTo>
                <a:lnTo>
                  <a:pt x="278173" y="284508"/>
                </a:lnTo>
                <a:lnTo>
                  <a:pt x="349762" y="292538"/>
                </a:lnTo>
                <a:lnTo>
                  <a:pt x="372732" y="288397"/>
                </a:lnTo>
                <a:lnTo>
                  <a:pt x="391675" y="276195"/>
                </a:lnTo>
                <a:lnTo>
                  <a:pt x="404659" y="257766"/>
                </a:lnTo>
                <a:lnTo>
                  <a:pt x="409750" y="234945"/>
                </a:lnTo>
                <a:lnTo>
                  <a:pt x="409809" y="230773"/>
                </a:lnTo>
                <a:lnTo>
                  <a:pt x="409465" y="226669"/>
                </a:lnTo>
                <a:lnTo>
                  <a:pt x="389172" y="189021"/>
                </a:lnTo>
                <a:lnTo>
                  <a:pt x="352176" y="174927"/>
                </a:lnTo>
                <a:lnTo>
                  <a:pt x="279125" y="163401"/>
                </a:lnTo>
                <a:lnTo>
                  <a:pt x="219233" y="137034"/>
                </a:lnTo>
                <a:lnTo>
                  <a:pt x="172427" y="103155"/>
                </a:lnTo>
                <a:lnTo>
                  <a:pt x="138635" y="69090"/>
                </a:lnTo>
                <a:lnTo>
                  <a:pt x="117783" y="42167"/>
                </a:lnTo>
                <a:lnTo>
                  <a:pt x="109798" y="29712"/>
                </a:lnTo>
                <a:lnTo>
                  <a:pt x="94587" y="12011"/>
                </a:lnTo>
                <a:lnTo>
                  <a:pt x="74454" y="1868"/>
                </a:lnTo>
                <a:lnTo>
                  <a:pt x="5198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8640" y="588415"/>
            <a:ext cx="85202" cy="241402"/>
          </a:xfrm>
          <a:custGeom>
            <a:avLst/>
            <a:gdLst/>
            <a:ahLst/>
            <a:cxnLst/>
            <a:rect l="l" t="t" r="r" b="b"/>
            <a:pathLst>
              <a:path w="187325" h="530860">
                <a:moveTo>
                  <a:pt x="0" y="404097"/>
                </a:moveTo>
                <a:lnTo>
                  <a:pt x="0" y="520433"/>
                </a:lnTo>
                <a:lnTo>
                  <a:pt x="45133" y="527444"/>
                </a:lnTo>
                <a:lnTo>
                  <a:pt x="91057" y="530393"/>
                </a:lnTo>
                <a:lnTo>
                  <a:pt x="135280" y="528926"/>
                </a:lnTo>
                <a:lnTo>
                  <a:pt x="156932" y="522596"/>
                </a:lnTo>
                <a:lnTo>
                  <a:pt x="173902" y="508914"/>
                </a:lnTo>
                <a:lnTo>
                  <a:pt x="184517" y="489856"/>
                </a:lnTo>
                <a:lnTo>
                  <a:pt x="187101" y="467397"/>
                </a:lnTo>
                <a:lnTo>
                  <a:pt x="186758" y="462989"/>
                </a:lnTo>
                <a:lnTo>
                  <a:pt x="162109" y="424953"/>
                </a:lnTo>
                <a:lnTo>
                  <a:pt x="70864" y="415950"/>
                </a:lnTo>
                <a:lnTo>
                  <a:pt x="15841" y="408429"/>
                </a:lnTo>
                <a:lnTo>
                  <a:pt x="0" y="404097"/>
                </a:lnTo>
                <a:close/>
              </a:path>
              <a:path w="187325" h="530860">
                <a:moveTo>
                  <a:pt x="125552" y="415527"/>
                </a:moveTo>
                <a:lnTo>
                  <a:pt x="70864" y="415950"/>
                </a:lnTo>
                <a:lnTo>
                  <a:pt x="130463" y="415950"/>
                </a:lnTo>
                <a:lnTo>
                  <a:pt x="125552" y="415527"/>
                </a:lnTo>
                <a:close/>
              </a:path>
              <a:path w="187325" h="530860">
                <a:moveTo>
                  <a:pt x="0" y="0"/>
                </a:moveTo>
                <a:lnTo>
                  <a:pt x="0" y="229080"/>
                </a:lnTo>
                <a:lnTo>
                  <a:pt x="2588" y="222456"/>
                </a:lnTo>
                <a:lnTo>
                  <a:pt x="13975" y="177334"/>
                </a:lnTo>
                <a:lnTo>
                  <a:pt x="19348" y="125077"/>
                </a:lnTo>
                <a:lnTo>
                  <a:pt x="15880" y="66378"/>
                </a:lnTo>
                <a:lnTo>
                  <a:pt x="746" y="1930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82521" y="1"/>
            <a:ext cx="101875" cy="81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64403" y="413277"/>
            <a:ext cx="421386" cy="59484"/>
          </a:xfrm>
          <a:custGeom>
            <a:avLst/>
            <a:gdLst/>
            <a:ahLst/>
            <a:cxnLst/>
            <a:rect l="l" t="t" r="r" b="b"/>
            <a:pathLst>
              <a:path w="926465" h="130809">
                <a:moveTo>
                  <a:pt x="861119" y="0"/>
                </a:moveTo>
                <a:lnTo>
                  <a:pt x="65269" y="0"/>
                </a:lnTo>
                <a:lnTo>
                  <a:pt x="39880" y="5129"/>
                </a:lnTo>
                <a:lnTo>
                  <a:pt x="19132" y="19117"/>
                </a:lnTo>
                <a:lnTo>
                  <a:pt x="5134" y="39864"/>
                </a:lnTo>
                <a:lnTo>
                  <a:pt x="0" y="65269"/>
                </a:lnTo>
                <a:lnTo>
                  <a:pt x="5134" y="90699"/>
                </a:lnTo>
                <a:lnTo>
                  <a:pt x="19132" y="111443"/>
                </a:lnTo>
                <a:lnTo>
                  <a:pt x="39880" y="125418"/>
                </a:lnTo>
                <a:lnTo>
                  <a:pt x="65269" y="130539"/>
                </a:lnTo>
                <a:lnTo>
                  <a:pt x="861119" y="130539"/>
                </a:lnTo>
                <a:lnTo>
                  <a:pt x="886549" y="125418"/>
                </a:lnTo>
                <a:lnTo>
                  <a:pt x="907321" y="111443"/>
                </a:lnTo>
                <a:lnTo>
                  <a:pt x="921329" y="90699"/>
                </a:lnTo>
                <a:lnTo>
                  <a:pt x="926467" y="65269"/>
                </a:lnTo>
                <a:lnTo>
                  <a:pt x="921329" y="39864"/>
                </a:lnTo>
                <a:lnTo>
                  <a:pt x="907321" y="19117"/>
                </a:lnTo>
                <a:lnTo>
                  <a:pt x="886549" y="5129"/>
                </a:lnTo>
                <a:lnTo>
                  <a:pt x="86111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68640" y="92813"/>
            <a:ext cx="50254" cy="360370"/>
          </a:xfrm>
          <a:custGeom>
            <a:avLst/>
            <a:gdLst/>
            <a:ahLst/>
            <a:cxnLst/>
            <a:rect l="l" t="t" r="r" b="b"/>
            <a:pathLst>
              <a:path w="110490" h="792480">
                <a:moveTo>
                  <a:pt x="0" y="0"/>
                </a:moveTo>
                <a:lnTo>
                  <a:pt x="0" y="774523"/>
                </a:lnTo>
                <a:lnTo>
                  <a:pt x="18970" y="787326"/>
                </a:lnTo>
                <a:lnTo>
                  <a:pt x="44371" y="792464"/>
                </a:lnTo>
                <a:lnTo>
                  <a:pt x="69799" y="787326"/>
                </a:lnTo>
                <a:lnTo>
                  <a:pt x="90568" y="773324"/>
                </a:lnTo>
                <a:lnTo>
                  <a:pt x="104573" y="752575"/>
                </a:lnTo>
                <a:lnTo>
                  <a:pt x="109709" y="727194"/>
                </a:lnTo>
                <a:lnTo>
                  <a:pt x="109709" y="308395"/>
                </a:lnTo>
                <a:lnTo>
                  <a:pt x="110192" y="295851"/>
                </a:lnTo>
                <a:lnTo>
                  <a:pt x="107984" y="250156"/>
                </a:lnTo>
                <a:lnTo>
                  <a:pt x="95647" y="183092"/>
                </a:lnTo>
                <a:lnTo>
                  <a:pt x="83468" y="143836"/>
                </a:lnTo>
                <a:lnTo>
                  <a:pt x="66103" y="101986"/>
                </a:lnTo>
                <a:lnTo>
                  <a:pt x="42665" y="58457"/>
                </a:lnTo>
                <a:lnTo>
                  <a:pt x="12272" y="14166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87521" y="21730"/>
            <a:ext cx="496479" cy="401373"/>
          </a:xfrm>
          <a:custGeom>
            <a:avLst/>
            <a:gdLst/>
            <a:ahLst/>
            <a:cxnLst/>
            <a:rect l="l" t="t" r="r" b="b"/>
            <a:pathLst>
              <a:path w="1091565" h="882650">
                <a:moveTo>
                  <a:pt x="826574" y="130745"/>
                </a:moveTo>
                <a:lnTo>
                  <a:pt x="452796" y="130745"/>
                </a:lnTo>
                <a:lnTo>
                  <a:pt x="481227" y="130831"/>
                </a:lnTo>
                <a:lnTo>
                  <a:pt x="517874" y="133767"/>
                </a:lnTo>
                <a:lnTo>
                  <a:pt x="560989" y="141162"/>
                </a:lnTo>
                <a:lnTo>
                  <a:pt x="608822" y="154625"/>
                </a:lnTo>
                <a:lnTo>
                  <a:pt x="659624" y="175766"/>
                </a:lnTo>
                <a:lnTo>
                  <a:pt x="711648" y="206192"/>
                </a:lnTo>
                <a:lnTo>
                  <a:pt x="763143" y="247512"/>
                </a:lnTo>
                <a:lnTo>
                  <a:pt x="790663" y="275551"/>
                </a:lnTo>
                <a:lnTo>
                  <a:pt x="816147" y="306292"/>
                </a:lnTo>
                <a:lnTo>
                  <a:pt x="839590" y="339721"/>
                </a:lnTo>
                <a:lnTo>
                  <a:pt x="860986" y="375824"/>
                </a:lnTo>
                <a:lnTo>
                  <a:pt x="880331" y="414587"/>
                </a:lnTo>
                <a:lnTo>
                  <a:pt x="897618" y="455996"/>
                </a:lnTo>
                <a:lnTo>
                  <a:pt x="912843" y="500037"/>
                </a:lnTo>
                <a:lnTo>
                  <a:pt x="926001" y="546696"/>
                </a:lnTo>
                <a:lnTo>
                  <a:pt x="937086" y="595959"/>
                </a:lnTo>
                <a:lnTo>
                  <a:pt x="946092" y="647812"/>
                </a:lnTo>
                <a:lnTo>
                  <a:pt x="953016" y="702241"/>
                </a:lnTo>
                <a:lnTo>
                  <a:pt x="957850" y="759232"/>
                </a:lnTo>
                <a:lnTo>
                  <a:pt x="960591" y="818771"/>
                </a:lnTo>
                <a:lnTo>
                  <a:pt x="966249" y="843611"/>
                </a:lnTo>
                <a:lnTo>
                  <a:pt x="980382" y="863765"/>
                </a:lnTo>
                <a:lnTo>
                  <a:pt x="1000937" y="877285"/>
                </a:lnTo>
                <a:lnTo>
                  <a:pt x="1025861" y="882225"/>
                </a:lnTo>
                <a:lnTo>
                  <a:pt x="1027088" y="882225"/>
                </a:lnTo>
                <a:lnTo>
                  <a:pt x="1073310" y="861805"/>
                </a:lnTo>
                <a:lnTo>
                  <a:pt x="1091130" y="815080"/>
                </a:lnTo>
                <a:lnTo>
                  <a:pt x="1088510" y="756172"/>
                </a:lnTo>
                <a:lnTo>
                  <a:pt x="1083972" y="699317"/>
                </a:lnTo>
                <a:lnTo>
                  <a:pt x="1077520" y="644528"/>
                </a:lnTo>
                <a:lnTo>
                  <a:pt x="1069159" y="591813"/>
                </a:lnTo>
                <a:lnTo>
                  <a:pt x="1058893" y="541186"/>
                </a:lnTo>
                <a:lnTo>
                  <a:pt x="1046726" y="492655"/>
                </a:lnTo>
                <a:lnTo>
                  <a:pt x="1032660" y="446233"/>
                </a:lnTo>
                <a:lnTo>
                  <a:pt x="1016701" y="401930"/>
                </a:lnTo>
                <a:lnTo>
                  <a:pt x="998853" y="359757"/>
                </a:lnTo>
                <a:lnTo>
                  <a:pt x="979083" y="319663"/>
                </a:lnTo>
                <a:lnTo>
                  <a:pt x="957502" y="281844"/>
                </a:lnTo>
                <a:lnTo>
                  <a:pt x="934007" y="246126"/>
                </a:lnTo>
                <a:lnTo>
                  <a:pt x="908639" y="212581"/>
                </a:lnTo>
                <a:lnTo>
                  <a:pt x="881401" y="181222"/>
                </a:lnTo>
                <a:lnTo>
                  <a:pt x="852296" y="152057"/>
                </a:lnTo>
                <a:lnTo>
                  <a:pt x="826574" y="130745"/>
                </a:lnTo>
                <a:close/>
              </a:path>
              <a:path w="1091565" h="882650">
                <a:moveTo>
                  <a:pt x="472948" y="0"/>
                </a:moveTo>
                <a:lnTo>
                  <a:pt x="445581" y="314"/>
                </a:lnTo>
                <a:lnTo>
                  <a:pt x="442724" y="442"/>
                </a:lnTo>
                <a:lnTo>
                  <a:pt x="441320" y="677"/>
                </a:lnTo>
                <a:lnTo>
                  <a:pt x="368664" y="11277"/>
                </a:lnTo>
                <a:lnTo>
                  <a:pt x="304502" y="26502"/>
                </a:lnTo>
                <a:lnTo>
                  <a:pt x="248306" y="45676"/>
                </a:lnTo>
                <a:lnTo>
                  <a:pt x="199548" y="68126"/>
                </a:lnTo>
                <a:lnTo>
                  <a:pt x="157699" y="93175"/>
                </a:lnTo>
                <a:lnTo>
                  <a:pt x="122233" y="120149"/>
                </a:lnTo>
                <a:lnTo>
                  <a:pt x="92621" y="148371"/>
                </a:lnTo>
                <a:lnTo>
                  <a:pt x="48846" y="205863"/>
                </a:lnTo>
                <a:lnTo>
                  <a:pt x="22153" y="260249"/>
                </a:lnTo>
                <a:lnTo>
                  <a:pt x="3741" y="330378"/>
                </a:lnTo>
                <a:lnTo>
                  <a:pt x="0" y="376787"/>
                </a:lnTo>
                <a:lnTo>
                  <a:pt x="2460" y="423172"/>
                </a:lnTo>
                <a:lnTo>
                  <a:pt x="10915" y="468886"/>
                </a:lnTo>
                <a:lnTo>
                  <a:pt x="25157" y="513283"/>
                </a:lnTo>
                <a:lnTo>
                  <a:pt x="44977" y="555719"/>
                </a:lnTo>
                <a:lnTo>
                  <a:pt x="70168" y="595547"/>
                </a:lnTo>
                <a:lnTo>
                  <a:pt x="100523" y="632123"/>
                </a:lnTo>
                <a:lnTo>
                  <a:pt x="135832" y="664800"/>
                </a:lnTo>
                <a:lnTo>
                  <a:pt x="177213" y="693504"/>
                </a:lnTo>
                <a:lnTo>
                  <a:pt x="221213" y="715015"/>
                </a:lnTo>
                <a:lnTo>
                  <a:pt x="267298" y="729299"/>
                </a:lnTo>
                <a:lnTo>
                  <a:pt x="314934" y="736316"/>
                </a:lnTo>
                <a:lnTo>
                  <a:pt x="363585" y="736032"/>
                </a:lnTo>
                <a:lnTo>
                  <a:pt x="412718" y="728409"/>
                </a:lnTo>
                <a:lnTo>
                  <a:pt x="461798" y="713411"/>
                </a:lnTo>
                <a:lnTo>
                  <a:pt x="510291" y="691000"/>
                </a:lnTo>
                <a:lnTo>
                  <a:pt x="555047" y="653125"/>
                </a:lnTo>
                <a:lnTo>
                  <a:pt x="586235" y="614028"/>
                </a:lnTo>
                <a:lnTo>
                  <a:pt x="590396" y="606628"/>
                </a:lnTo>
                <a:lnTo>
                  <a:pt x="327930" y="606628"/>
                </a:lnTo>
                <a:lnTo>
                  <a:pt x="282253" y="598247"/>
                </a:lnTo>
                <a:lnTo>
                  <a:pt x="245419" y="582008"/>
                </a:lnTo>
                <a:lnTo>
                  <a:pt x="185582" y="531143"/>
                </a:lnTo>
                <a:lnTo>
                  <a:pt x="160203" y="493685"/>
                </a:lnTo>
                <a:lnTo>
                  <a:pt x="142352" y="452436"/>
                </a:lnTo>
                <a:lnTo>
                  <a:pt x="132541" y="408968"/>
                </a:lnTo>
                <a:lnTo>
                  <a:pt x="131284" y="364854"/>
                </a:lnTo>
                <a:lnTo>
                  <a:pt x="139091" y="321666"/>
                </a:lnTo>
                <a:lnTo>
                  <a:pt x="154448" y="284139"/>
                </a:lnTo>
                <a:lnTo>
                  <a:pt x="177100" y="250227"/>
                </a:lnTo>
                <a:lnTo>
                  <a:pt x="206808" y="220073"/>
                </a:lnTo>
                <a:lnTo>
                  <a:pt x="243332" y="193822"/>
                </a:lnTo>
                <a:lnTo>
                  <a:pt x="286433" y="171620"/>
                </a:lnTo>
                <a:lnTo>
                  <a:pt x="335870" y="153610"/>
                </a:lnTo>
                <a:lnTo>
                  <a:pt x="391404" y="139937"/>
                </a:lnTo>
                <a:lnTo>
                  <a:pt x="452796" y="130745"/>
                </a:lnTo>
                <a:lnTo>
                  <a:pt x="826574" y="130745"/>
                </a:lnTo>
                <a:lnTo>
                  <a:pt x="799685" y="108467"/>
                </a:lnTo>
                <a:lnTo>
                  <a:pt x="746328" y="73948"/>
                </a:lnTo>
                <a:lnTo>
                  <a:pt x="693341" y="47476"/>
                </a:lnTo>
                <a:lnTo>
                  <a:pt x="641837" y="28028"/>
                </a:lnTo>
                <a:lnTo>
                  <a:pt x="592931" y="14580"/>
                </a:lnTo>
                <a:lnTo>
                  <a:pt x="547738" y="6109"/>
                </a:lnTo>
                <a:lnTo>
                  <a:pt x="507372" y="1590"/>
                </a:lnTo>
                <a:lnTo>
                  <a:pt x="472948" y="0"/>
                </a:lnTo>
                <a:close/>
              </a:path>
              <a:path w="1091565" h="882650">
                <a:moveTo>
                  <a:pt x="450983" y="196474"/>
                </a:moveTo>
                <a:lnTo>
                  <a:pt x="426122" y="199430"/>
                </a:lnTo>
                <a:lnTo>
                  <a:pt x="404188" y="211499"/>
                </a:lnTo>
                <a:lnTo>
                  <a:pt x="388007" y="231757"/>
                </a:lnTo>
                <a:lnTo>
                  <a:pt x="380939" y="256725"/>
                </a:lnTo>
                <a:lnTo>
                  <a:pt x="383882" y="281574"/>
                </a:lnTo>
                <a:lnTo>
                  <a:pt x="395928" y="303491"/>
                </a:lnTo>
                <a:lnTo>
                  <a:pt x="416267" y="319724"/>
                </a:lnTo>
                <a:lnTo>
                  <a:pt x="453998" y="343530"/>
                </a:lnTo>
                <a:lnTo>
                  <a:pt x="481936" y="371051"/>
                </a:lnTo>
                <a:lnTo>
                  <a:pt x="499927" y="402149"/>
                </a:lnTo>
                <a:lnTo>
                  <a:pt x="507915" y="436744"/>
                </a:lnTo>
                <a:lnTo>
                  <a:pt x="504863" y="478817"/>
                </a:lnTo>
                <a:lnTo>
                  <a:pt x="490973" y="518227"/>
                </a:lnTo>
                <a:lnTo>
                  <a:pt x="469480" y="552338"/>
                </a:lnTo>
                <a:lnTo>
                  <a:pt x="381901" y="601826"/>
                </a:lnTo>
                <a:lnTo>
                  <a:pt x="327930" y="606628"/>
                </a:lnTo>
                <a:lnTo>
                  <a:pt x="590396" y="606628"/>
                </a:lnTo>
                <a:lnTo>
                  <a:pt x="610824" y="570304"/>
                </a:lnTo>
                <a:lnTo>
                  <a:pt x="628123" y="523441"/>
                </a:lnTo>
                <a:lnTo>
                  <a:pt x="637445" y="474924"/>
                </a:lnTo>
                <a:lnTo>
                  <a:pt x="638101" y="426240"/>
                </a:lnTo>
                <a:lnTo>
                  <a:pt x="630174" y="380675"/>
                </a:lnTo>
                <a:lnTo>
                  <a:pt x="614216" y="337956"/>
                </a:lnTo>
                <a:lnTo>
                  <a:pt x="590521" y="298483"/>
                </a:lnTo>
                <a:lnTo>
                  <a:pt x="559381" y="262658"/>
                </a:lnTo>
                <a:lnTo>
                  <a:pt x="521091" y="230881"/>
                </a:lnTo>
                <a:lnTo>
                  <a:pt x="475943" y="203554"/>
                </a:lnTo>
                <a:lnTo>
                  <a:pt x="450983" y="19647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43497" y="0"/>
            <a:ext cx="240586" cy="401951"/>
          </a:xfrm>
          <a:custGeom>
            <a:avLst/>
            <a:gdLst/>
            <a:ahLst/>
            <a:cxnLst/>
            <a:rect l="l" t="t" r="r" b="b"/>
            <a:pathLst>
              <a:path w="528955" h="883919">
                <a:moveTo>
                  <a:pt x="528337" y="0"/>
                </a:moveTo>
                <a:lnTo>
                  <a:pt x="0" y="0"/>
                </a:lnTo>
                <a:lnTo>
                  <a:pt x="7033" y="10429"/>
                </a:lnTo>
                <a:lnTo>
                  <a:pt x="27780" y="24418"/>
                </a:lnTo>
                <a:lnTo>
                  <a:pt x="53181" y="29547"/>
                </a:lnTo>
                <a:lnTo>
                  <a:pt x="397749" y="29547"/>
                </a:lnTo>
                <a:lnTo>
                  <a:pt x="397749" y="818348"/>
                </a:lnTo>
                <a:lnTo>
                  <a:pt x="402875" y="843788"/>
                </a:lnTo>
                <a:lnTo>
                  <a:pt x="416861" y="864552"/>
                </a:lnTo>
                <a:lnTo>
                  <a:pt x="437621" y="878546"/>
                </a:lnTo>
                <a:lnTo>
                  <a:pt x="463067" y="883677"/>
                </a:lnTo>
                <a:lnTo>
                  <a:pt x="488464" y="878546"/>
                </a:lnTo>
                <a:lnTo>
                  <a:pt x="509212" y="864552"/>
                </a:lnTo>
                <a:lnTo>
                  <a:pt x="523205" y="843788"/>
                </a:lnTo>
                <a:lnTo>
                  <a:pt x="528337" y="818348"/>
                </a:lnTo>
                <a:lnTo>
                  <a:pt x="528337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16596" y="510251"/>
            <a:ext cx="487526" cy="291934"/>
          </a:xfrm>
          <a:custGeom>
            <a:avLst/>
            <a:gdLst/>
            <a:ahLst/>
            <a:cxnLst/>
            <a:rect l="l" t="t" r="r" b="b"/>
            <a:pathLst>
              <a:path w="1071880" h="641985">
                <a:moveTo>
                  <a:pt x="214414" y="7646"/>
                </a:moveTo>
                <a:lnTo>
                  <a:pt x="173462" y="15420"/>
                </a:lnTo>
                <a:lnTo>
                  <a:pt x="133340" y="32683"/>
                </a:lnTo>
                <a:lnTo>
                  <a:pt x="94247" y="61039"/>
                </a:lnTo>
                <a:lnTo>
                  <a:pt x="55229" y="114678"/>
                </a:lnTo>
                <a:lnTo>
                  <a:pt x="41386" y="174439"/>
                </a:lnTo>
                <a:lnTo>
                  <a:pt x="44352" y="210435"/>
                </a:lnTo>
                <a:lnTo>
                  <a:pt x="53942" y="244094"/>
                </a:lnTo>
                <a:lnTo>
                  <a:pt x="68121" y="274775"/>
                </a:lnTo>
                <a:lnTo>
                  <a:pt x="84853" y="301837"/>
                </a:lnTo>
                <a:lnTo>
                  <a:pt x="49676" y="335178"/>
                </a:lnTo>
                <a:lnTo>
                  <a:pt x="23358" y="372922"/>
                </a:lnTo>
                <a:lnTo>
                  <a:pt x="6574" y="414176"/>
                </a:lnTo>
                <a:lnTo>
                  <a:pt x="0" y="458046"/>
                </a:lnTo>
                <a:lnTo>
                  <a:pt x="4721" y="503742"/>
                </a:lnTo>
                <a:lnTo>
                  <a:pt x="20798" y="544719"/>
                </a:lnTo>
                <a:lnTo>
                  <a:pt x="47090" y="579823"/>
                </a:lnTo>
                <a:lnTo>
                  <a:pt x="82461" y="607898"/>
                </a:lnTo>
                <a:lnTo>
                  <a:pt x="125770" y="627787"/>
                </a:lnTo>
                <a:lnTo>
                  <a:pt x="175881" y="638335"/>
                </a:lnTo>
                <a:lnTo>
                  <a:pt x="212772" y="641380"/>
                </a:lnTo>
                <a:lnTo>
                  <a:pt x="251834" y="640272"/>
                </a:lnTo>
                <a:lnTo>
                  <a:pt x="292789" y="635235"/>
                </a:lnTo>
                <a:lnTo>
                  <a:pt x="335361" y="626489"/>
                </a:lnTo>
                <a:lnTo>
                  <a:pt x="379273" y="614259"/>
                </a:lnTo>
                <a:lnTo>
                  <a:pt x="424249" y="598766"/>
                </a:lnTo>
                <a:lnTo>
                  <a:pt x="470013" y="580233"/>
                </a:lnTo>
                <a:lnTo>
                  <a:pt x="516287" y="558883"/>
                </a:lnTo>
                <a:lnTo>
                  <a:pt x="562795" y="534937"/>
                </a:lnTo>
                <a:lnTo>
                  <a:pt x="580787" y="524746"/>
                </a:lnTo>
                <a:lnTo>
                  <a:pt x="225295" y="524746"/>
                </a:lnTo>
                <a:lnTo>
                  <a:pt x="191852" y="522462"/>
                </a:lnTo>
                <a:lnTo>
                  <a:pt x="190871" y="522344"/>
                </a:lnTo>
                <a:lnTo>
                  <a:pt x="189830" y="522167"/>
                </a:lnTo>
                <a:lnTo>
                  <a:pt x="188819" y="522109"/>
                </a:lnTo>
                <a:lnTo>
                  <a:pt x="158363" y="515392"/>
                </a:lnTo>
                <a:lnTo>
                  <a:pt x="135546" y="502438"/>
                </a:lnTo>
                <a:lnTo>
                  <a:pt x="121375" y="484117"/>
                </a:lnTo>
                <a:lnTo>
                  <a:pt x="116855" y="461305"/>
                </a:lnTo>
                <a:lnTo>
                  <a:pt x="121630" y="439053"/>
                </a:lnTo>
                <a:lnTo>
                  <a:pt x="135772" y="414899"/>
                </a:lnTo>
                <a:lnTo>
                  <a:pt x="160776" y="391065"/>
                </a:lnTo>
                <a:lnTo>
                  <a:pt x="198135" y="369767"/>
                </a:lnTo>
                <a:lnTo>
                  <a:pt x="210798" y="362159"/>
                </a:lnTo>
                <a:lnTo>
                  <a:pt x="221021" y="351827"/>
                </a:lnTo>
                <a:lnTo>
                  <a:pt x="228393" y="339309"/>
                </a:lnTo>
                <a:lnTo>
                  <a:pt x="232502" y="325141"/>
                </a:lnTo>
                <a:lnTo>
                  <a:pt x="232896" y="310399"/>
                </a:lnTo>
                <a:lnTo>
                  <a:pt x="229676" y="296222"/>
                </a:lnTo>
                <a:lnTo>
                  <a:pt x="223064" y="283267"/>
                </a:lnTo>
                <a:lnTo>
                  <a:pt x="213282" y="272191"/>
                </a:lnTo>
                <a:lnTo>
                  <a:pt x="197112" y="255653"/>
                </a:lnTo>
                <a:lnTo>
                  <a:pt x="178815" y="231799"/>
                </a:lnTo>
                <a:lnTo>
                  <a:pt x="163999" y="204503"/>
                </a:lnTo>
                <a:lnTo>
                  <a:pt x="158270" y="177639"/>
                </a:lnTo>
                <a:lnTo>
                  <a:pt x="158883" y="171606"/>
                </a:lnTo>
                <a:lnTo>
                  <a:pt x="201244" y="129698"/>
                </a:lnTo>
                <a:lnTo>
                  <a:pt x="233214" y="123613"/>
                </a:lnTo>
                <a:lnTo>
                  <a:pt x="1040121" y="123613"/>
                </a:lnTo>
                <a:lnTo>
                  <a:pt x="1045434" y="115455"/>
                </a:lnTo>
                <a:lnTo>
                  <a:pt x="669402" y="115455"/>
                </a:lnTo>
                <a:lnTo>
                  <a:pt x="625035" y="112096"/>
                </a:lnTo>
                <a:lnTo>
                  <a:pt x="582321" y="104958"/>
                </a:lnTo>
                <a:lnTo>
                  <a:pt x="541096" y="94861"/>
                </a:lnTo>
                <a:lnTo>
                  <a:pt x="501195" y="82623"/>
                </a:lnTo>
                <a:lnTo>
                  <a:pt x="462454" y="69064"/>
                </a:lnTo>
                <a:lnTo>
                  <a:pt x="382572" y="39379"/>
                </a:lnTo>
                <a:lnTo>
                  <a:pt x="340276" y="25228"/>
                </a:lnTo>
                <a:lnTo>
                  <a:pt x="298019" y="14153"/>
                </a:lnTo>
                <a:lnTo>
                  <a:pt x="255999" y="7758"/>
                </a:lnTo>
                <a:lnTo>
                  <a:pt x="214414" y="7646"/>
                </a:lnTo>
                <a:close/>
              </a:path>
              <a:path w="1071880" h="641985">
                <a:moveTo>
                  <a:pt x="964329" y="219124"/>
                </a:moveTo>
                <a:lnTo>
                  <a:pt x="802789" y="219124"/>
                </a:lnTo>
                <a:lnTo>
                  <a:pt x="760435" y="257376"/>
                </a:lnTo>
                <a:lnTo>
                  <a:pt x="716118" y="294210"/>
                </a:lnTo>
                <a:lnTo>
                  <a:pt x="670278" y="329342"/>
                </a:lnTo>
                <a:lnTo>
                  <a:pt x="623357" y="362489"/>
                </a:lnTo>
                <a:lnTo>
                  <a:pt x="575798" y="393368"/>
                </a:lnTo>
                <a:lnTo>
                  <a:pt x="528041" y="421695"/>
                </a:lnTo>
                <a:lnTo>
                  <a:pt x="480527" y="447188"/>
                </a:lnTo>
                <a:lnTo>
                  <a:pt x="433699" y="469563"/>
                </a:lnTo>
                <a:lnTo>
                  <a:pt x="387999" y="488535"/>
                </a:lnTo>
                <a:lnTo>
                  <a:pt x="343866" y="503824"/>
                </a:lnTo>
                <a:lnTo>
                  <a:pt x="301744" y="515144"/>
                </a:lnTo>
                <a:lnTo>
                  <a:pt x="262073" y="522212"/>
                </a:lnTo>
                <a:lnTo>
                  <a:pt x="225295" y="524746"/>
                </a:lnTo>
                <a:lnTo>
                  <a:pt x="580787" y="524746"/>
                </a:lnTo>
                <a:lnTo>
                  <a:pt x="655407" y="480149"/>
                </a:lnTo>
                <a:lnTo>
                  <a:pt x="700958" y="449753"/>
                </a:lnTo>
                <a:lnTo>
                  <a:pt x="745637" y="417651"/>
                </a:lnTo>
                <a:lnTo>
                  <a:pt x="789167" y="384066"/>
                </a:lnTo>
                <a:lnTo>
                  <a:pt x="831271" y="349221"/>
                </a:lnTo>
                <a:lnTo>
                  <a:pt x="871673" y="313338"/>
                </a:lnTo>
                <a:lnTo>
                  <a:pt x="910097" y="276640"/>
                </a:lnTo>
                <a:lnTo>
                  <a:pt x="946266" y="239348"/>
                </a:lnTo>
                <a:lnTo>
                  <a:pt x="964329" y="219124"/>
                </a:lnTo>
                <a:close/>
              </a:path>
              <a:path w="1071880" h="641985">
                <a:moveTo>
                  <a:pt x="1040121" y="123613"/>
                </a:moveTo>
                <a:lnTo>
                  <a:pt x="233214" y="123613"/>
                </a:lnTo>
                <a:lnTo>
                  <a:pt x="272192" y="128079"/>
                </a:lnTo>
                <a:lnTo>
                  <a:pt x="321257" y="142050"/>
                </a:lnTo>
                <a:lnTo>
                  <a:pt x="383489" y="164475"/>
                </a:lnTo>
                <a:lnTo>
                  <a:pt x="421279" y="178557"/>
                </a:lnTo>
                <a:lnTo>
                  <a:pt x="461200" y="192592"/>
                </a:lnTo>
                <a:lnTo>
                  <a:pt x="503283" y="205743"/>
                </a:lnTo>
                <a:lnTo>
                  <a:pt x="547555" y="217172"/>
                </a:lnTo>
                <a:lnTo>
                  <a:pt x="594047" y="226039"/>
                </a:lnTo>
                <a:lnTo>
                  <a:pt x="642787" y="231506"/>
                </a:lnTo>
                <a:lnTo>
                  <a:pt x="693805" y="232735"/>
                </a:lnTo>
                <a:lnTo>
                  <a:pt x="747129" y="228887"/>
                </a:lnTo>
                <a:lnTo>
                  <a:pt x="802789" y="219124"/>
                </a:lnTo>
                <a:lnTo>
                  <a:pt x="964329" y="219124"/>
                </a:lnTo>
                <a:lnTo>
                  <a:pt x="979902" y="201686"/>
                </a:lnTo>
                <a:lnTo>
                  <a:pt x="1010731" y="163876"/>
                </a:lnTo>
                <a:lnTo>
                  <a:pt x="1038474" y="126141"/>
                </a:lnTo>
                <a:lnTo>
                  <a:pt x="1040121" y="123613"/>
                </a:lnTo>
                <a:close/>
              </a:path>
              <a:path w="1071880" h="641985">
                <a:moveTo>
                  <a:pt x="1017238" y="0"/>
                </a:moveTo>
                <a:lnTo>
                  <a:pt x="997756" y="1858"/>
                </a:lnTo>
                <a:lnTo>
                  <a:pt x="979525" y="10387"/>
                </a:lnTo>
                <a:lnTo>
                  <a:pt x="921787" y="46900"/>
                </a:lnTo>
                <a:lnTo>
                  <a:pt x="866689" y="74721"/>
                </a:lnTo>
                <a:lnTo>
                  <a:pt x="814065" y="94668"/>
                </a:lnTo>
                <a:lnTo>
                  <a:pt x="763753" y="107560"/>
                </a:lnTo>
                <a:lnTo>
                  <a:pt x="715586" y="114215"/>
                </a:lnTo>
                <a:lnTo>
                  <a:pt x="669402" y="115455"/>
                </a:lnTo>
                <a:lnTo>
                  <a:pt x="1045434" y="115455"/>
                </a:lnTo>
                <a:lnTo>
                  <a:pt x="1066460" y="81856"/>
                </a:lnTo>
                <a:lnTo>
                  <a:pt x="1071387" y="60019"/>
                </a:lnTo>
                <a:lnTo>
                  <a:pt x="1070478" y="47871"/>
                </a:lnTo>
                <a:lnTo>
                  <a:pt x="1067071" y="36161"/>
                </a:lnTo>
                <a:lnTo>
                  <a:pt x="1061234" y="25299"/>
                </a:lnTo>
                <a:lnTo>
                  <a:pt x="1053030" y="15697"/>
                </a:lnTo>
                <a:lnTo>
                  <a:pt x="1036240" y="4662"/>
                </a:lnTo>
                <a:lnTo>
                  <a:pt x="101723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5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08520" y="-243408"/>
            <a:ext cx="9142334" cy="73128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8521" y="0"/>
            <a:ext cx="2875479" cy="6856556"/>
          </a:xfrm>
          <a:custGeom>
            <a:avLst/>
            <a:gdLst/>
            <a:ahLst/>
            <a:cxnLst/>
            <a:rect l="l" t="t" r="r" b="b"/>
            <a:pathLst>
              <a:path w="6322059" h="15078075">
                <a:moveTo>
                  <a:pt x="0" y="15078074"/>
                </a:moveTo>
                <a:lnTo>
                  <a:pt x="6321796" y="15078074"/>
                </a:lnTo>
                <a:lnTo>
                  <a:pt x="6321796" y="0"/>
                </a:lnTo>
                <a:lnTo>
                  <a:pt x="0" y="0"/>
                </a:lnTo>
                <a:lnTo>
                  <a:pt x="0" y="15078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2718" y="3284984"/>
            <a:ext cx="4037108" cy="2333597"/>
          </a:xfrm>
          <a:prstGeom prst="rect">
            <a:avLst/>
          </a:prstGeom>
        </p:spPr>
        <p:txBody>
          <a:bodyPr vert="horz" wrap="square" lIns="0" tIns="6930" rIns="0" bIns="0" rtlCol="0">
            <a:spAutoFit/>
          </a:bodyPr>
          <a:lstStyle/>
          <a:p>
            <a:pPr marL="5775" marR="2310">
              <a:lnSpc>
                <a:spcPts val="6166"/>
              </a:lnSpc>
              <a:spcBef>
                <a:spcPts val="964"/>
              </a:spcBef>
            </a:pPr>
            <a:r>
              <a:rPr lang="ru-RU" sz="4800" dirty="0">
                <a:solidFill>
                  <a:srgbClr val="FFFFFF"/>
                </a:solidFill>
                <a:latin typeface="Arial"/>
                <a:cs typeface="Arial"/>
              </a:rPr>
              <a:t>ВКУСНАЯ КАЗАНЬ:  НЕ ТОЛЬКО ЕДА</a:t>
            </a:r>
            <a:endParaRPr lang="ru-RU" sz="4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09919" y="2060848"/>
            <a:ext cx="2220438" cy="289825"/>
          </a:xfrm>
          <a:prstGeom prst="rect">
            <a:avLst/>
          </a:prstGeom>
        </p:spPr>
        <p:txBody>
          <a:bodyPr vert="horz" wrap="square" lIns="0" tIns="6352" rIns="0" bIns="0" rtlCol="0">
            <a:spAutoFit/>
          </a:bodyPr>
          <a:lstStyle/>
          <a:p>
            <a:pPr marL="5775" marR="2310">
              <a:lnSpc>
                <a:spcPts val="2410"/>
              </a:lnSpc>
              <a:spcBef>
                <a:spcPts val="327"/>
              </a:spcBef>
            </a:pPr>
            <a:r>
              <a:rPr lang="ru-RU" dirty="0" smtClean="0">
                <a:solidFill>
                  <a:srgbClr val="503375"/>
                </a:solidFill>
                <a:latin typeface="Arial"/>
                <a:cs typeface="Arial"/>
              </a:rPr>
              <a:t>ДЕТСКАЯ ЗОНА </a:t>
            </a:r>
            <a:endParaRPr dirty="0">
              <a:solidFill>
                <a:srgbClr val="503375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9919" y="3068960"/>
            <a:ext cx="1893646" cy="965314"/>
          </a:xfrm>
          <a:prstGeom prst="rect">
            <a:avLst/>
          </a:prstGeom>
        </p:spPr>
        <p:txBody>
          <a:bodyPr vert="horz" wrap="square" lIns="0" tIns="41578" rIns="0" bIns="0" rtlCol="0">
            <a:spAutoFit/>
          </a:bodyPr>
          <a:lstStyle/>
          <a:p>
            <a:pPr marL="5775" marR="2310">
              <a:lnSpc>
                <a:spcPts val="2410"/>
              </a:lnSpc>
              <a:spcBef>
                <a:spcPts val="327"/>
              </a:spcBef>
            </a:pPr>
            <a:r>
              <a:rPr lang="ru-RU" dirty="0">
                <a:solidFill>
                  <a:srgbClr val="503375"/>
                </a:solidFill>
                <a:latin typeface="Arial"/>
                <a:cs typeface="Arial"/>
              </a:rPr>
              <a:t>КУЛИНАРНЫЕ АРТ-ПЕРФОМАНСЫ </a:t>
            </a:r>
            <a:endParaRPr dirty="0">
              <a:solidFill>
                <a:srgbClr val="503375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16596" y="2708920"/>
            <a:ext cx="2214662" cy="0"/>
          </a:xfrm>
          <a:custGeom>
            <a:avLst/>
            <a:gdLst/>
            <a:ahLst/>
            <a:cxnLst/>
            <a:rect l="l" t="t" r="r" b="b"/>
            <a:pathLst>
              <a:path w="4869180">
                <a:moveTo>
                  <a:pt x="0" y="0"/>
                </a:moveTo>
                <a:lnTo>
                  <a:pt x="4868961" y="0"/>
                </a:lnTo>
              </a:path>
            </a:pathLst>
          </a:custGeom>
          <a:ln w="30431">
            <a:solidFill>
              <a:srgbClr val="BF0F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15815" y="5383540"/>
            <a:ext cx="1728185" cy="1473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48152" y="6324"/>
            <a:ext cx="171847" cy="196933"/>
          </a:xfrm>
          <a:custGeom>
            <a:avLst/>
            <a:gdLst/>
            <a:ahLst/>
            <a:cxnLst/>
            <a:rect l="l" t="t" r="r" b="b"/>
            <a:pathLst>
              <a:path w="377825" h="433070">
                <a:moveTo>
                  <a:pt x="324159" y="0"/>
                </a:moveTo>
                <a:lnTo>
                  <a:pt x="300481" y="1569"/>
                </a:lnTo>
                <a:lnTo>
                  <a:pt x="279122" y="11902"/>
                </a:lnTo>
                <a:lnTo>
                  <a:pt x="262815" y="30296"/>
                </a:lnTo>
                <a:lnTo>
                  <a:pt x="228100" y="70843"/>
                </a:lnTo>
                <a:lnTo>
                  <a:pt x="182692" y="100896"/>
                </a:lnTo>
                <a:lnTo>
                  <a:pt x="133917" y="121641"/>
                </a:lnTo>
                <a:lnTo>
                  <a:pt x="89098" y="134262"/>
                </a:lnTo>
                <a:lnTo>
                  <a:pt x="55561" y="139946"/>
                </a:lnTo>
                <a:lnTo>
                  <a:pt x="34248" y="146126"/>
                </a:lnTo>
                <a:lnTo>
                  <a:pt x="16913" y="158950"/>
                </a:lnTo>
                <a:lnTo>
                  <a:pt x="5012" y="176914"/>
                </a:lnTo>
                <a:lnTo>
                  <a:pt x="0" y="198511"/>
                </a:lnTo>
                <a:lnTo>
                  <a:pt x="2876" y="220488"/>
                </a:lnTo>
                <a:lnTo>
                  <a:pt x="12906" y="239497"/>
                </a:lnTo>
                <a:lnTo>
                  <a:pt x="28851" y="253908"/>
                </a:lnTo>
                <a:lnTo>
                  <a:pt x="49474" y="262092"/>
                </a:lnTo>
                <a:lnTo>
                  <a:pt x="95420" y="279624"/>
                </a:lnTo>
                <a:lnTo>
                  <a:pt x="136890" y="308735"/>
                </a:lnTo>
                <a:lnTo>
                  <a:pt x="172088" y="343107"/>
                </a:lnTo>
                <a:lnTo>
                  <a:pt x="199218" y="376421"/>
                </a:lnTo>
                <a:lnTo>
                  <a:pt x="216482" y="402359"/>
                </a:lnTo>
                <a:lnTo>
                  <a:pt x="232772" y="420724"/>
                </a:lnTo>
                <a:lnTo>
                  <a:pt x="254080" y="431064"/>
                </a:lnTo>
                <a:lnTo>
                  <a:pt x="277695" y="432667"/>
                </a:lnTo>
                <a:lnTo>
                  <a:pt x="300903" y="424819"/>
                </a:lnTo>
                <a:lnTo>
                  <a:pt x="319307" y="408625"/>
                </a:lnTo>
                <a:lnTo>
                  <a:pt x="329715" y="387388"/>
                </a:lnTo>
                <a:lnTo>
                  <a:pt x="331405" y="363808"/>
                </a:lnTo>
                <a:lnTo>
                  <a:pt x="323658" y="340584"/>
                </a:lnTo>
                <a:lnTo>
                  <a:pt x="315564" y="327542"/>
                </a:lnTo>
                <a:lnTo>
                  <a:pt x="295491" y="298858"/>
                </a:lnTo>
                <a:lnTo>
                  <a:pt x="264184" y="260697"/>
                </a:lnTo>
                <a:lnTo>
                  <a:pt x="222391" y="219223"/>
                </a:lnTo>
                <a:lnTo>
                  <a:pt x="263474" y="197322"/>
                </a:lnTo>
                <a:lnTo>
                  <a:pt x="303164" y="169371"/>
                </a:lnTo>
                <a:lnTo>
                  <a:pt x="339301" y="134661"/>
                </a:lnTo>
                <a:lnTo>
                  <a:pt x="369726" y="92483"/>
                </a:lnTo>
                <a:lnTo>
                  <a:pt x="377481" y="70463"/>
                </a:lnTo>
                <a:lnTo>
                  <a:pt x="376667" y="47963"/>
                </a:lnTo>
                <a:lnTo>
                  <a:pt x="367915" y="27285"/>
                </a:lnTo>
                <a:lnTo>
                  <a:pt x="351861" y="10732"/>
                </a:lnTo>
                <a:lnTo>
                  <a:pt x="348896" y="8798"/>
                </a:lnTo>
                <a:lnTo>
                  <a:pt x="347423" y="7895"/>
                </a:lnTo>
                <a:lnTo>
                  <a:pt x="32415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66410" y="0"/>
            <a:ext cx="549333" cy="79408"/>
          </a:xfrm>
          <a:custGeom>
            <a:avLst/>
            <a:gdLst/>
            <a:ahLst/>
            <a:cxnLst/>
            <a:rect l="l" t="t" r="r" b="b"/>
            <a:pathLst>
              <a:path w="1207769" h="174625">
                <a:moveTo>
                  <a:pt x="129775" y="0"/>
                </a:moveTo>
                <a:lnTo>
                  <a:pt x="6647" y="0"/>
                </a:lnTo>
                <a:lnTo>
                  <a:pt x="3063" y="6195"/>
                </a:lnTo>
                <a:lnTo>
                  <a:pt x="0" y="29704"/>
                </a:lnTo>
                <a:lnTo>
                  <a:pt x="5980" y="52668"/>
                </a:lnTo>
                <a:lnTo>
                  <a:pt x="62534" y="105513"/>
                </a:lnTo>
                <a:lnTo>
                  <a:pt x="104476" y="132195"/>
                </a:lnTo>
                <a:lnTo>
                  <a:pt x="146422" y="152311"/>
                </a:lnTo>
                <a:lnTo>
                  <a:pt x="188135" y="165859"/>
                </a:lnTo>
                <a:lnTo>
                  <a:pt x="229380" y="172836"/>
                </a:lnTo>
                <a:lnTo>
                  <a:pt x="269919" y="173240"/>
                </a:lnTo>
                <a:lnTo>
                  <a:pt x="309516" y="167067"/>
                </a:lnTo>
                <a:lnTo>
                  <a:pt x="347935" y="154315"/>
                </a:lnTo>
                <a:lnTo>
                  <a:pt x="384940" y="134981"/>
                </a:lnTo>
                <a:lnTo>
                  <a:pt x="420293" y="109063"/>
                </a:lnTo>
                <a:lnTo>
                  <a:pt x="453758" y="76558"/>
                </a:lnTo>
                <a:lnTo>
                  <a:pt x="454494" y="75655"/>
                </a:lnTo>
                <a:lnTo>
                  <a:pt x="454906" y="75233"/>
                </a:lnTo>
                <a:lnTo>
                  <a:pt x="473240" y="49289"/>
                </a:lnTo>
                <a:lnTo>
                  <a:pt x="242771" y="49289"/>
                </a:lnTo>
                <a:lnTo>
                  <a:pt x="198358" y="39889"/>
                </a:lnTo>
                <a:lnTo>
                  <a:pt x="151631" y="16595"/>
                </a:lnTo>
                <a:lnTo>
                  <a:pt x="129775" y="0"/>
                </a:lnTo>
                <a:close/>
              </a:path>
              <a:path w="1207769" h="174625">
                <a:moveTo>
                  <a:pt x="499836" y="0"/>
                </a:moveTo>
                <a:lnTo>
                  <a:pt x="354766" y="0"/>
                </a:lnTo>
                <a:lnTo>
                  <a:pt x="324406" y="26412"/>
                </a:lnTo>
                <a:lnTo>
                  <a:pt x="284808" y="44796"/>
                </a:lnTo>
                <a:lnTo>
                  <a:pt x="242771" y="49289"/>
                </a:lnTo>
                <a:lnTo>
                  <a:pt x="473240" y="49289"/>
                </a:lnTo>
                <a:lnTo>
                  <a:pt x="484904" y="32785"/>
                </a:lnTo>
                <a:lnTo>
                  <a:pt x="499836" y="0"/>
                </a:lnTo>
                <a:close/>
              </a:path>
              <a:path w="1207769" h="174625">
                <a:moveTo>
                  <a:pt x="1177176" y="17744"/>
                </a:moveTo>
                <a:lnTo>
                  <a:pt x="899672" y="17744"/>
                </a:lnTo>
                <a:lnTo>
                  <a:pt x="935232" y="18340"/>
                </a:lnTo>
                <a:lnTo>
                  <a:pt x="980733" y="24733"/>
                </a:lnTo>
                <a:lnTo>
                  <a:pt x="1026944" y="41159"/>
                </a:lnTo>
                <a:lnTo>
                  <a:pt x="1064632" y="71855"/>
                </a:lnTo>
                <a:lnTo>
                  <a:pt x="1084563" y="121056"/>
                </a:lnTo>
                <a:lnTo>
                  <a:pt x="1092576" y="144258"/>
                </a:lnTo>
                <a:lnTo>
                  <a:pt x="1108312" y="162006"/>
                </a:lnTo>
                <a:lnTo>
                  <a:pt x="1129543" y="172578"/>
                </a:lnTo>
                <a:lnTo>
                  <a:pt x="1154044" y="174251"/>
                </a:lnTo>
                <a:lnTo>
                  <a:pt x="1177271" y="166246"/>
                </a:lnTo>
                <a:lnTo>
                  <a:pt x="1195006" y="150500"/>
                </a:lnTo>
                <a:lnTo>
                  <a:pt x="1205551" y="129241"/>
                </a:lnTo>
                <a:lnTo>
                  <a:pt x="1207210" y="104692"/>
                </a:lnTo>
                <a:lnTo>
                  <a:pt x="1194448" y="52132"/>
                </a:lnTo>
                <a:lnTo>
                  <a:pt x="1177176" y="17744"/>
                </a:lnTo>
                <a:close/>
              </a:path>
              <a:path w="1207769" h="174625">
                <a:moveTo>
                  <a:pt x="1165458" y="0"/>
                </a:moveTo>
                <a:lnTo>
                  <a:pt x="832043" y="0"/>
                </a:lnTo>
                <a:lnTo>
                  <a:pt x="832278" y="332"/>
                </a:lnTo>
                <a:lnTo>
                  <a:pt x="847001" y="11520"/>
                </a:lnTo>
                <a:lnTo>
                  <a:pt x="864384" y="17851"/>
                </a:lnTo>
                <a:lnTo>
                  <a:pt x="883287" y="18710"/>
                </a:lnTo>
                <a:lnTo>
                  <a:pt x="899672" y="17744"/>
                </a:lnTo>
                <a:lnTo>
                  <a:pt x="1177176" y="17744"/>
                </a:lnTo>
                <a:lnTo>
                  <a:pt x="1172558" y="8550"/>
                </a:lnTo>
                <a:lnTo>
                  <a:pt x="116545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40854" y="100460"/>
            <a:ext cx="541246" cy="364124"/>
          </a:xfrm>
          <a:custGeom>
            <a:avLst/>
            <a:gdLst/>
            <a:ahLst/>
            <a:cxnLst/>
            <a:rect l="l" t="t" r="r" b="b"/>
            <a:pathLst>
              <a:path w="1189990" h="800735">
                <a:moveTo>
                  <a:pt x="119206" y="416519"/>
                </a:moveTo>
                <a:lnTo>
                  <a:pt x="75222" y="432384"/>
                </a:lnTo>
                <a:lnTo>
                  <a:pt x="54952" y="474291"/>
                </a:lnTo>
                <a:lnTo>
                  <a:pt x="56532" y="522992"/>
                </a:lnTo>
                <a:lnTo>
                  <a:pt x="66992" y="569509"/>
                </a:lnTo>
                <a:lnTo>
                  <a:pt x="85284" y="613300"/>
                </a:lnTo>
                <a:lnTo>
                  <a:pt x="110360" y="653827"/>
                </a:lnTo>
                <a:lnTo>
                  <a:pt x="141172" y="690548"/>
                </a:lnTo>
                <a:lnTo>
                  <a:pt x="176672" y="722923"/>
                </a:lnTo>
                <a:lnTo>
                  <a:pt x="215812" y="750413"/>
                </a:lnTo>
                <a:lnTo>
                  <a:pt x="257543" y="772477"/>
                </a:lnTo>
                <a:lnTo>
                  <a:pt x="300817" y="788574"/>
                </a:lnTo>
                <a:lnTo>
                  <a:pt x="344587" y="798166"/>
                </a:lnTo>
                <a:lnTo>
                  <a:pt x="385889" y="800730"/>
                </a:lnTo>
                <a:lnTo>
                  <a:pt x="427996" y="796581"/>
                </a:lnTo>
                <a:lnTo>
                  <a:pt x="469749" y="784958"/>
                </a:lnTo>
                <a:lnTo>
                  <a:pt x="509991" y="765099"/>
                </a:lnTo>
                <a:lnTo>
                  <a:pt x="547562" y="736241"/>
                </a:lnTo>
                <a:lnTo>
                  <a:pt x="581306" y="697623"/>
                </a:lnTo>
                <a:lnTo>
                  <a:pt x="594196" y="675597"/>
                </a:lnTo>
                <a:lnTo>
                  <a:pt x="361775" y="675597"/>
                </a:lnTo>
                <a:lnTo>
                  <a:pt x="316982" y="663617"/>
                </a:lnTo>
                <a:lnTo>
                  <a:pt x="275196" y="641864"/>
                </a:lnTo>
                <a:lnTo>
                  <a:pt x="238436" y="612449"/>
                </a:lnTo>
                <a:lnTo>
                  <a:pt x="208717" y="577482"/>
                </a:lnTo>
                <a:lnTo>
                  <a:pt x="272477" y="577482"/>
                </a:lnTo>
                <a:lnTo>
                  <a:pt x="299756" y="573869"/>
                </a:lnTo>
                <a:lnTo>
                  <a:pt x="342094" y="559770"/>
                </a:lnTo>
                <a:lnTo>
                  <a:pt x="381269" y="537547"/>
                </a:lnTo>
                <a:lnTo>
                  <a:pt x="416502" y="507255"/>
                </a:lnTo>
                <a:lnTo>
                  <a:pt x="447072" y="468099"/>
                </a:lnTo>
                <a:lnTo>
                  <a:pt x="452834" y="456447"/>
                </a:lnTo>
                <a:lnTo>
                  <a:pt x="247616" y="456447"/>
                </a:lnTo>
                <a:lnTo>
                  <a:pt x="199795" y="449353"/>
                </a:lnTo>
                <a:lnTo>
                  <a:pt x="149327" y="425808"/>
                </a:lnTo>
                <a:lnTo>
                  <a:pt x="134744" y="419177"/>
                </a:lnTo>
                <a:lnTo>
                  <a:pt x="119206" y="416519"/>
                </a:lnTo>
                <a:close/>
              </a:path>
              <a:path w="1189990" h="800735">
                <a:moveTo>
                  <a:pt x="871842" y="648484"/>
                </a:moveTo>
                <a:lnTo>
                  <a:pt x="610063" y="648484"/>
                </a:lnTo>
                <a:lnTo>
                  <a:pt x="651557" y="670438"/>
                </a:lnTo>
                <a:lnTo>
                  <a:pt x="697576" y="685746"/>
                </a:lnTo>
                <a:lnTo>
                  <a:pt x="746969" y="691501"/>
                </a:lnTo>
                <a:lnTo>
                  <a:pt x="798588" y="684798"/>
                </a:lnTo>
                <a:lnTo>
                  <a:pt x="851282" y="662728"/>
                </a:lnTo>
                <a:lnTo>
                  <a:pt x="871842" y="648484"/>
                </a:lnTo>
                <a:close/>
              </a:path>
              <a:path w="1189990" h="800735">
                <a:moveTo>
                  <a:pt x="582293" y="481249"/>
                </a:moveTo>
                <a:lnTo>
                  <a:pt x="535870" y="500040"/>
                </a:lnTo>
                <a:lnTo>
                  <a:pt x="506957" y="574908"/>
                </a:lnTo>
                <a:lnTo>
                  <a:pt x="486451" y="617357"/>
                </a:lnTo>
                <a:lnTo>
                  <a:pt x="456591" y="651849"/>
                </a:lnTo>
                <a:lnTo>
                  <a:pt x="415619" y="673043"/>
                </a:lnTo>
                <a:lnTo>
                  <a:pt x="361775" y="675597"/>
                </a:lnTo>
                <a:lnTo>
                  <a:pt x="594196" y="675597"/>
                </a:lnTo>
                <a:lnTo>
                  <a:pt x="610063" y="648484"/>
                </a:lnTo>
                <a:lnTo>
                  <a:pt x="871842" y="648484"/>
                </a:lnTo>
                <a:lnTo>
                  <a:pt x="882313" y="641230"/>
                </a:lnTo>
                <a:lnTo>
                  <a:pt x="909350" y="611236"/>
                </a:lnTo>
                <a:lnTo>
                  <a:pt x="930872" y="574777"/>
                </a:lnTo>
                <a:lnTo>
                  <a:pt x="933699" y="566793"/>
                </a:lnTo>
                <a:lnTo>
                  <a:pt x="732869" y="566793"/>
                </a:lnTo>
                <a:lnTo>
                  <a:pt x="681290" y="547569"/>
                </a:lnTo>
                <a:lnTo>
                  <a:pt x="643431" y="519027"/>
                </a:lnTo>
                <a:lnTo>
                  <a:pt x="627300" y="502730"/>
                </a:lnTo>
                <a:lnTo>
                  <a:pt x="614302" y="491341"/>
                </a:lnTo>
                <a:lnTo>
                  <a:pt x="598987" y="484087"/>
                </a:lnTo>
                <a:lnTo>
                  <a:pt x="582293" y="481249"/>
                </a:lnTo>
                <a:close/>
              </a:path>
              <a:path w="1189990" h="800735">
                <a:moveTo>
                  <a:pt x="272477" y="577482"/>
                </a:moveTo>
                <a:lnTo>
                  <a:pt x="208717" y="577482"/>
                </a:lnTo>
                <a:lnTo>
                  <a:pt x="255037" y="579792"/>
                </a:lnTo>
                <a:lnTo>
                  <a:pt x="272477" y="577482"/>
                </a:lnTo>
                <a:close/>
              </a:path>
              <a:path w="1189990" h="800735">
                <a:moveTo>
                  <a:pt x="837524" y="290456"/>
                </a:moveTo>
                <a:lnTo>
                  <a:pt x="791245" y="318573"/>
                </a:lnTo>
                <a:lnTo>
                  <a:pt x="781432" y="354187"/>
                </a:lnTo>
                <a:lnTo>
                  <a:pt x="784800" y="372344"/>
                </a:lnTo>
                <a:lnTo>
                  <a:pt x="793640" y="389035"/>
                </a:lnTo>
                <a:lnTo>
                  <a:pt x="812258" y="418580"/>
                </a:lnTo>
                <a:lnTo>
                  <a:pt x="823827" y="447889"/>
                </a:lnTo>
                <a:lnTo>
                  <a:pt x="828227" y="476540"/>
                </a:lnTo>
                <a:lnTo>
                  <a:pt x="825338" y="504114"/>
                </a:lnTo>
                <a:lnTo>
                  <a:pt x="818380" y="523654"/>
                </a:lnTo>
                <a:lnTo>
                  <a:pt x="809630" y="538284"/>
                </a:lnTo>
                <a:lnTo>
                  <a:pt x="801173" y="547919"/>
                </a:lnTo>
                <a:lnTo>
                  <a:pt x="795093" y="552479"/>
                </a:lnTo>
                <a:lnTo>
                  <a:pt x="793464" y="553265"/>
                </a:lnTo>
                <a:lnTo>
                  <a:pt x="791647" y="554227"/>
                </a:lnTo>
                <a:lnTo>
                  <a:pt x="790165" y="555140"/>
                </a:lnTo>
                <a:lnTo>
                  <a:pt x="732869" y="566793"/>
                </a:lnTo>
                <a:lnTo>
                  <a:pt x="933699" y="566793"/>
                </a:lnTo>
                <a:lnTo>
                  <a:pt x="945354" y="533887"/>
                </a:lnTo>
                <a:lnTo>
                  <a:pt x="950385" y="506063"/>
                </a:lnTo>
                <a:lnTo>
                  <a:pt x="951726" y="481249"/>
                </a:lnTo>
                <a:lnTo>
                  <a:pt x="951819" y="476540"/>
                </a:lnTo>
                <a:lnTo>
                  <a:pt x="949941" y="449353"/>
                </a:lnTo>
                <a:lnTo>
                  <a:pt x="944558" y="420968"/>
                </a:lnTo>
                <a:lnTo>
                  <a:pt x="987672" y="416091"/>
                </a:lnTo>
                <a:lnTo>
                  <a:pt x="1030658" y="405819"/>
                </a:lnTo>
                <a:lnTo>
                  <a:pt x="1071923" y="389247"/>
                </a:lnTo>
                <a:lnTo>
                  <a:pt x="1109877" y="365468"/>
                </a:lnTo>
                <a:lnTo>
                  <a:pt x="1142927" y="333575"/>
                </a:lnTo>
                <a:lnTo>
                  <a:pt x="1166202" y="297716"/>
                </a:lnTo>
                <a:lnTo>
                  <a:pt x="908072" y="297716"/>
                </a:lnTo>
                <a:lnTo>
                  <a:pt x="872620" y="294375"/>
                </a:lnTo>
                <a:lnTo>
                  <a:pt x="856377" y="291578"/>
                </a:lnTo>
                <a:lnTo>
                  <a:pt x="837524" y="290456"/>
                </a:lnTo>
                <a:close/>
              </a:path>
              <a:path w="1189990" h="800735">
                <a:moveTo>
                  <a:pt x="64287" y="0"/>
                </a:moveTo>
                <a:lnTo>
                  <a:pt x="40014" y="3918"/>
                </a:lnTo>
                <a:lnTo>
                  <a:pt x="19837" y="16391"/>
                </a:lnTo>
                <a:lnTo>
                  <a:pt x="5813" y="35507"/>
                </a:lnTo>
                <a:lnTo>
                  <a:pt x="0" y="59360"/>
                </a:lnTo>
                <a:lnTo>
                  <a:pt x="3923" y="83627"/>
                </a:lnTo>
                <a:lnTo>
                  <a:pt x="16397" y="103804"/>
                </a:lnTo>
                <a:lnTo>
                  <a:pt x="35517" y="117832"/>
                </a:lnTo>
                <a:lnTo>
                  <a:pt x="59379" y="123657"/>
                </a:lnTo>
                <a:lnTo>
                  <a:pt x="117215" y="129674"/>
                </a:lnTo>
                <a:lnTo>
                  <a:pt x="171251" y="142721"/>
                </a:lnTo>
                <a:lnTo>
                  <a:pt x="220770" y="162454"/>
                </a:lnTo>
                <a:lnTo>
                  <a:pt x="265057" y="188527"/>
                </a:lnTo>
                <a:lnTo>
                  <a:pt x="303393" y="220594"/>
                </a:lnTo>
                <a:lnTo>
                  <a:pt x="335065" y="258310"/>
                </a:lnTo>
                <a:lnTo>
                  <a:pt x="356673" y="305106"/>
                </a:lnTo>
                <a:lnTo>
                  <a:pt x="360109" y="349831"/>
                </a:lnTo>
                <a:lnTo>
                  <a:pt x="349059" y="389598"/>
                </a:lnTo>
                <a:lnTo>
                  <a:pt x="327211" y="421518"/>
                </a:lnTo>
                <a:lnTo>
                  <a:pt x="290763" y="447149"/>
                </a:lnTo>
                <a:lnTo>
                  <a:pt x="247616" y="456447"/>
                </a:lnTo>
                <a:lnTo>
                  <a:pt x="452834" y="456447"/>
                </a:lnTo>
                <a:lnTo>
                  <a:pt x="468570" y="424629"/>
                </a:lnTo>
                <a:lnTo>
                  <a:pt x="480911" y="378148"/>
                </a:lnTo>
                <a:lnTo>
                  <a:pt x="484012" y="329961"/>
                </a:lnTo>
                <a:lnTo>
                  <a:pt x="477790" y="281372"/>
                </a:lnTo>
                <a:lnTo>
                  <a:pt x="462160" y="233688"/>
                </a:lnTo>
                <a:lnTo>
                  <a:pt x="437038" y="188210"/>
                </a:lnTo>
                <a:lnTo>
                  <a:pt x="408660" y="152083"/>
                </a:lnTo>
                <a:lnTo>
                  <a:pt x="376365" y="119432"/>
                </a:lnTo>
                <a:lnTo>
                  <a:pt x="340434" y="90398"/>
                </a:lnTo>
                <a:lnTo>
                  <a:pt x="301149" y="65122"/>
                </a:lnTo>
                <a:lnTo>
                  <a:pt x="258792" y="43742"/>
                </a:lnTo>
                <a:lnTo>
                  <a:pt x="213645" y="26400"/>
                </a:lnTo>
                <a:lnTo>
                  <a:pt x="165991" y="13236"/>
                </a:lnTo>
                <a:lnTo>
                  <a:pt x="116111" y="4389"/>
                </a:lnTo>
                <a:lnTo>
                  <a:pt x="64287" y="0"/>
                </a:lnTo>
                <a:close/>
              </a:path>
              <a:path w="1189990" h="800735">
                <a:moveTo>
                  <a:pt x="1118261" y="165843"/>
                </a:moveTo>
                <a:lnTo>
                  <a:pt x="1095978" y="173964"/>
                </a:lnTo>
                <a:lnTo>
                  <a:pt x="1078380" y="189842"/>
                </a:lnTo>
                <a:lnTo>
                  <a:pt x="1067863" y="212055"/>
                </a:lnTo>
                <a:lnTo>
                  <a:pt x="1042630" y="258769"/>
                </a:lnTo>
                <a:lnTo>
                  <a:pt x="1001784" y="285135"/>
                </a:lnTo>
                <a:lnTo>
                  <a:pt x="954029" y="296377"/>
                </a:lnTo>
                <a:lnTo>
                  <a:pt x="908072" y="297716"/>
                </a:lnTo>
                <a:lnTo>
                  <a:pt x="1166202" y="297716"/>
                </a:lnTo>
                <a:lnTo>
                  <a:pt x="1169481" y="292664"/>
                </a:lnTo>
                <a:lnTo>
                  <a:pt x="1187948" y="241828"/>
                </a:lnTo>
                <a:lnTo>
                  <a:pt x="1189636" y="222811"/>
                </a:lnTo>
                <a:lnTo>
                  <a:pt x="1185668" y="204808"/>
                </a:lnTo>
                <a:lnTo>
                  <a:pt x="1157340" y="171964"/>
                </a:lnTo>
                <a:lnTo>
                  <a:pt x="1142831" y="166899"/>
                </a:lnTo>
                <a:lnTo>
                  <a:pt x="1118261" y="165843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07168" y="572425"/>
            <a:ext cx="202751" cy="98755"/>
          </a:xfrm>
          <a:custGeom>
            <a:avLst/>
            <a:gdLst/>
            <a:ahLst/>
            <a:cxnLst/>
            <a:rect l="l" t="t" r="r" b="b"/>
            <a:pathLst>
              <a:path w="445769" h="217169">
                <a:moveTo>
                  <a:pt x="64961" y="0"/>
                </a:moveTo>
                <a:lnTo>
                  <a:pt x="27005" y="8989"/>
                </a:lnTo>
                <a:lnTo>
                  <a:pt x="0" y="58188"/>
                </a:lnTo>
                <a:lnTo>
                  <a:pt x="4190" y="80345"/>
                </a:lnTo>
                <a:lnTo>
                  <a:pt x="72107" y="146264"/>
                </a:lnTo>
                <a:lnTo>
                  <a:pt x="129128" y="178968"/>
                </a:lnTo>
                <a:lnTo>
                  <a:pt x="185939" y="200146"/>
                </a:lnTo>
                <a:lnTo>
                  <a:pt x="240386" y="211977"/>
                </a:lnTo>
                <a:lnTo>
                  <a:pt x="290315" y="216636"/>
                </a:lnTo>
                <a:lnTo>
                  <a:pt x="333570" y="216301"/>
                </a:lnTo>
                <a:lnTo>
                  <a:pt x="391441" y="209354"/>
                </a:lnTo>
                <a:lnTo>
                  <a:pt x="437796" y="180157"/>
                </a:lnTo>
                <a:lnTo>
                  <a:pt x="445422" y="158924"/>
                </a:lnTo>
                <a:lnTo>
                  <a:pt x="444292" y="135602"/>
                </a:lnTo>
                <a:lnTo>
                  <a:pt x="434180" y="114536"/>
                </a:lnTo>
                <a:lnTo>
                  <a:pt x="417361" y="99514"/>
                </a:lnTo>
                <a:lnTo>
                  <a:pt x="416611" y="99245"/>
                </a:lnTo>
                <a:lnTo>
                  <a:pt x="324354" y="99245"/>
                </a:lnTo>
                <a:lnTo>
                  <a:pt x="276388" y="98180"/>
                </a:lnTo>
                <a:lnTo>
                  <a:pt x="219607" y="87540"/>
                </a:lnTo>
                <a:lnTo>
                  <a:pt x="159276" y="62228"/>
                </a:lnTo>
                <a:lnTo>
                  <a:pt x="100657" y="17146"/>
                </a:lnTo>
                <a:lnTo>
                  <a:pt x="83979" y="5314"/>
                </a:lnTo>
                <a:lnTo>
                  <a:pt x="64961" y="0"/>
                </a:lnTo>
                <a:close/>
              </a:path>
              <a:path w="445769" h="217169">
                <a:moveTo>
                  <a:pt x="396131" y="91894"/>
                </a:moveTo>
                <a:lnTo>
                  <a:pt x="372789" y="93037"/>
                </a:lnTo>
                <a:lnTo>
                  <a:pt x="358242" y="95831"/>
                </a:lnTo>
                <a:lnTo>
                  <a:pt x="324354" y="99245"/>
                </a:lnTo>
                <a:lnTo>
                  <a:pt x="416611" y="99245"/>
                </a:lnTo>
                <a:lnTo>
                  <a:pt x="396131" y="9189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17502" y="450387"/>
            <a:ext cx="186576" cy="133117"/>
          </a:xfrm>
          <a:custGeom>
            <a:avLst/>
            <a:gdLst/>
            <a:ahLst/>
            <a:cxnLst/>
            <a:rect l="l" t="t" r="r" b="b"/>
            <a:pathLst>
              <a:path w="410209" h="292734">
                <a:moveTo>
                  <a:pt x="51980" y="0"/>
                </a:moveTo>
                <a:lnTo>
                  <a:pt x="29745" y="7124"/>
                </a:lnTo>
                <a:lnTo>
                  <a:pt x="12036" y="22353"/>
                </a:lnTo>
                <a:lnTo>
                  <a:pt x="1876" y="42488"/>
                </a:lnTo>
                <a:lnTo>
                  <a:pt x="0" y="64943"/>
                </a:lnTo>
                <a:lnTo>
                  <a:pt x="7138" y="87129"/>
                </a:lnTo>
                <a:lnTo>
                  <a:pt x="47384" y="142974"/>
                </a:lnTo>
                <a:lnTo>
                  <a:pt x="76911" y="174597"/>
                </a:lnTo>
                <a:lnTo>
                  <a:pt x="114657" y="207622"/>
                </a:lnTo>
                <a:lnTo>
                  <a:pt x="160718" y="238989"/>
                </a:lnTo>
                <a:lnTo>
                  <a:pt x="215191" y="265638"/>
                </a:lnTo>
                <a:lnTo>
                  <a:pt x="278173" y="284508"/>
                </a:lnTo>
                <a:lnTo>
                  <a:pt x="349762" y="292538"/>
                </a:lnTo>
                <a:lnTo>
                  <a:pt x="372732" y="288397"/>
                </a:lnTo>
                <a:lnTo>
                  <a:pt x="391675" y="276195"/>
                </a:lnTo>
                <a:lnTo>
                  <a:pt x="404659" y="257766"/>
                </a:lnTo>
                <a:lnTo>
                  <a:pt x="409750" y="234945"/>
                </a:lnTo>
                <a:lnTo>
                  <a:pt x="409809" y="230773"/>
                </a:lnTo>
                <a:lnTo>
                  <a:pt x="409465" y="226669"/>
                </a:lnTo>
                <a:lnTo>
                  <a:pt x="389172" y="189021"/>
                </a:lnTo>
                <a:lnTo>
                  <a:pt x="352176" y="174927"/>
                </a:lnTo>
                <a:lnTo>
                  <a:pt x="279125" y="163401"/>
                </a:lnTo>
                <a:lnTo>
                  <a:pt x="219233" y="137034"/>
                </a:lnTo>
                <a:lnTo>
                  <a:pt x="172427" y="103155"/>
                </a:lnTo>
                <a:lnTo>
                  <a:pt x="138635" y="69090"/>
                </a:lnTo>
                <a:lnTo>
                  <a:pt x="117783" y="42167"/>
                </a:lnTo>
                <a:lnTo>
                  <a:pt x="109798" y="29712"/>
                </a:lnTo>
                <a:lnTo>
                  <a:pt x="94587" y="12011"/>
                </a:lnTo>
                <a:lnTo>
                  <a:pt x="74454" y="1868"/>
                </a:lnTo>
                <a:lnTo>
                  <a:pt x="5198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8640" y="588415"/>
            <a:ext cx="85202" cy="241402"/>
          </a:xfrm>
          <a:custGeom>
            <a:avLst/>
            <a:gdLst/>
            <a:ahLst/>
            <a:cxnLst/>
            <a:rect l="l" t="t" r="r" b="b"/>
            <a:pathLst>
              <a:path w="187325" h="530860">
                <a:moveTo>
                  <a:pt x="0" y="404097"/>
                </a:moveTo>
                <a:lnTo>
                  <a:pt x="0" y="520433"/>
                </a:lnTo>
                <a:lnTo>
                  <a:pt x="45133" y="527444"/>
                </a:lnTo>
                <a:lnTo>
                  <a:pt x="91057" y="530393"/>
                </a:lnTo>
                <a:lnTo>
                  <a:pt x="135280" y="528926"/>
                </a:lnTo>
                <a:lnTo>
                  <a:pt x="156932" y="522596"/>
                </a:lnTo>
                <a:lnTo>
                  <a:pt x="173902" y="508914"/>
                </a:lnTo>
                <a:lnTo>
                  <a:pt x="184517" y="489856"/>
                </a:lnTo>
                <a:lnTo>
                  <a:pt x="187101" y="467397"/>
                </a:lnTo>
                <a:lnTo>
                  <a:pt x="186758" y="462989"/>
                </a:lnTo>
                <a:lnTo>
                  <a:pt x="162109" y="424953"/>
                </a:lnTo>
                <a:lnTo>
                  <a:pt x="70864" y="415950"/>
                </a:lnTo>
                <a:lnTo>
                  <a:pt x="15841" y="408429"/>
                </a:lnTo>
                <a:lnTo>
                  <a:pt x="0" y="404097"/>
                </a:lnTo>
                <a:close/>
              </a:path>
              <a:path w="187325" h="530860">
                <a:moveTo>
                  <a:pt x="125552" y="415527"/>
                </a:moveTo>
                <a:lnTo>
                  <a:pt x="70864" y="415950"/>
                </a:lnTo>
                <a:lnTo>
                  <a:pt x="130463" y="415950"/>
                </a:lnTo>
                <a:lnTo>
                  <a:pt x="125552" y="415527"/>
                </a:lnTo>
                <a:close/>
              </a:path>
              <a:path w="187325" h="530860">
                <a:moveTo>
                  <a:pt x="0" y="0"/>
                </a:moveTo>
                <a:lnTo>
                  <a:pt x="0" y="229080"/>
                </a:lnTo>
                <a:lnTo>
                  <a:pt x="2588" y="222456"/>
                </a:lnTo>
                <a:lnTo>
                  <a:pt x="13975" y="177334"/>
                </a:lnTo>
                <a:lnTo>
                  <a:pt x="19348" y="125077"/>
                </a:lnTo>
                <a:lnTo>
                  <a:pt x="15880" y="66378"/>
                </a:lnTo>
                <a:lnTo>
                  <a:pt x="746" y="1930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82521" y="1"/>
            <a:ext cx="101875" cy="81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64403" y="413277"/>
            <a:ext cx="421386" cy="59484"/>
          </a:xfrm>
          <a:custGeom>
            <a:avLst/>
            <a:gdLst/>
            <a:ahLst/>
            <a:cxnLst/>
            <a:rect l="l" t="t" r="r" b="b"/>
            <a:pathLst>
              <a:path w="926465" h="130809">
                <a:moveTo>
                  <a:pt x="861119" y="0"/>
                </a:moveTo>
                <a:lnTo>
                  <a:pt x="65269" y="0"/>
                </a:lnTo>
                <a:lnTo>
                  <a:pt x="39880" y="5129"/>
                </a:lnTo>
                <a:lnTo>
                  <a:pt x="19132" y="19117"/>
                </a:lnTo>
                <a:lnTo>
                  <a:pt x="5134" y="39864"/>
                </a:lnTo>
                <a:lnTo>
                  <a:pt x="0" y="65269"/>
                </a:lnTo>
                <a:lnTo>
                  <a:pt x="5134" y="90699"/>
                </a:lnTo>
                <a:lnTo>
                  <a:pt x="19132" y="111443"/>
                </a:lnTo>
                <a:lnTo>
                  <a:pt x="39880" y="125418"/>
                </a:lnTo>
                <a:lnTo>
                  <a:pt x="65269" y="130539"/>
                </a:lnTo>
                <a:lnTo>
                  <a:pt x="861119" y="130539"/>
                </a:lnTo>
                <a:lnTo>
                  <a:pt x="886549" y="125418"/>
                </a:lnTo>
                <a:lnTo>
                  <a:pt x="907321" y="111443"/>
                </a:lnTo>
                <a:lnTo>
                  <a:pt x="921329" y="90699"/>
                </a:lnTo>
                <a:lnTo>
                  <a:pt x="926467" y="65269"/>
                </a:lnTo>
                <a:lnTo>
                  <a:pt x="921329" y="39864"/>
                </a:lnTo>
                <a:lnTo>
                  <a:pt x="907321" y="19117"/>
                </a:lnTo>
                <a:lnTo>
                  <a:pt x="886549" y="5129"/>
                </a:lnTo>
                <a:lnTo>
                  <a:pt x="86111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68640" y="92813"/>
            <a:ext cx="50254" cy="360370"/>
          </a:xfrm>
          <a:custGeom>
            <a:avLst/>
            <a:gdLst/>
            <a:ahLst/>
            <a:cxnLst/>
            <a:rect l="l" t="t" r="r" b="b"/>
            <a:pathLst>
              <a:path w="110490" h="792480">
                <a:moveTo>
                  <a:pt x="0" y="0"/>
                </a:moveTo>
                <a:lnTo>
                  <a:pt x="0" y="774523"/>
                </a:lnTo>
                <a:lnTo>
                  <a:pt x="18970" y="787326"/>
                </a:lnTo>
                <a:lnTo>
                  <a:pt x="44371" y="792464"/>
                </a:lnTo>
                <a:lnTo>
                  <a:pt x="69799" y="787326"/>
                </a:lnTo>
                <a:lnTo>
                  <a:pt x="90568" y="773324"/>
                </a:lnTo>
                <a:lnTo>
                  <a:pt x="104573" y="752575"/>
                </a:lnTo>
                <a:lnTo>
                  <a:pt x="109709" y="727194"/>
                </a:lnTo>
                <a:lnTo>
                  <a:pt x="109709" y="308395"/>
                </a:lnTo>
                <a:lnTo>
                  <a:pt x="110192" y="295851"/>
                </a:lnTo>
                <a:lnTo>
                  <a:pt x="107984" y="250156"/>
                </a:lnTo>
                <a:lnTo>
                  <a:pt x="95647" y="183092"/>
                </a:lnTo>
                <a:lnTo>
                  <a:pt x="83468" y="143836"/>
                </a:lnTo>
                <a:lnTo>
                  <a:pt x="66103" y="101986"/>
                </a:lnTo>
                <a:lnTo>
                  <a:pt x="42665" y="58457"/>
                </a:lnTo>
                <a:lnTo>
                  <a:pt x="12272" y="14166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87521" y="21730"/>
            <a:ext cx="496479" cy="401373"/>
          </a:xfrm>
          <a:custGeom>
            <a:avLst/>
            <a:gdLst/>
            <a:ahLst/>
            <a:cxnLst/>
            <a:rect l="l" t="t" r="r" b="b"/>
            <a:pathLst>
              <a:path w="1091565" h="882650">
                <a:moveTo>
                  <a:pt x="826574" y="130745"/>
                </a:moveTo>
                <a:lnTo>
                  <a:pt x="452796" y="130745"/>
                </a:lnTo>
                <a:lnTo>
                  <a:pt x="481227" y="130831"/>
                </a:lnTo>
                <a:lnTo>
                  <a:pt x="517874" y="133767"/>
                </a:lnTo>
                <a:lnTo>
                  <a:pt x="560989" y="141162"/>
                </a:lnTo>
                <a:lnTo>
                  <a:pt x="608822" y="154625"/>
                </a:lnTo>
                <a:lnTo>
                  <a:pt x="659624" y="175766"/>
                </a:lnTo>
                <a:lnTo>
                  <a:pt x="711648" y="206192"/>
                </a:lnTo>
                <a:lnTo>
                  <a:pt x="763143" y="247512"/>
                </a:lnTo>
                <a:lnTo>
                  <a:pt x="790663" y="275551"/>
                </a:lnTo>
                <a:lnTo>
                  <a:pt x="816147" y="306292"/>
                </a:lnTo>
                <a:lnTo>
                  <a:pt x="839590" y="339721"/>
                </a:lnTo>
                <a:lnTo>
                  <a:pt x="860986" y="375824"/>
                </a:lnTo>
                <a:lnTo>
                  <a:pt x="880331" y="414587"/>
                </a:lnTo>
                <a:lnTo>
                  <a:pt x="897618" y="455996"/>
                </a:lnTo>
                <a:lnTo>
                  <a:pt x="912843" y="500037"/>
                </a:lnTo>
                <a:lnTo>
                  <a:pt x="926001" y="546696"/>
                </a:lnTo>
                <a:lnTo>
                  <a:pt x="937086" y="595959"/>
                </a:lnTo>
                <a:lnTo>
                  <a:pt x="946092" y="647812"/>
                </a:lnTo>
                <a:lnTo>
                  <a:pt x="953016" y="702241"/>
                </a:lnTo>
                <a:lnTo>
                  <a:pt x="957850" y="759232"/>
                </a:lnTo>
                <a:lnTo>
                  <a:pt x="960591" y="818771"/>
                </a:lnTo>
                <a:lnTo>
                  <a:pt x="966249" y="843611"/>
                </a:lnTo>
                <a:lnTo>
                  <a:pt x="980382" y="863765"/>
                </a:lnTo>
                <a:lnTo>
                  <a:pt x="1000937" y="877285"/>
                </a:lnTo>
                <a:lnTo>
                  <a:pt x="1025861" y="882225"/>
                </a:lnTo>
                <a:lnTo>
                  <a:pt x="1027088" y="882225"/>
                </a:lnTo>
                <a:lnTo>
                  <a:pt x="1073310" y="861805"/>
                </a:lnTo>
                <a:lnTo>
                  <a:pt x="1091130" y="815080"/>
                </a:lnTo>
                <a:lnTo>
                  <a:pt x="1088510" y="756172"/>
                </a:lnTo>
                <a:lnTo>
                  <a:pt x="1083972" y="699317"/>
                </a:lnTo>
                <a:lnTo>
                  <a:pt x="1077520" y="644528"/>
                </a:lnTo>
                <a:lnTo>
                  <a:pt x="1069159" y="591813"/>
                </a:lnTo>
                <a:lnTo>
                  <a:pt x="1058893" y="541186"/>
                </a:lnTo>
                <a:lnTo>
                  <a:pt x="1046726" y="492655"/>
                </a:lnTo>
                <a:lnTo>
                  <a:pt x="1032660" y="446233"/>
                </a:lnTo>
                <a:lnTo>
                  <a:pt x="1016701" y="401930"/>
                </a:lnTo>
                <a:lnTo>
                  <a:pt x="998853" y="359757"/>
                </a:lnTo>
                <a:lnTo>
                  <a:pt x="979083" y="319663"/>
                </a:lnTo>
                <a:lnTo>
                  <a:pt x="957502" y="281844"/>
                </a:lnTo>
                <a:lnTo>
                  <a:pt x="934007" y="246126"/>
                </a:lnTo>
                <a:lnTo>
                  <a:pt x="908639" y="212581"/>
                </a:lnTo>
                <a:lnTo>
                  <a:pt x="881401" y="181222"/>
                </a:lnTo>
                <a:lnTo>
                  <a:pt x="852296" y="152057"/>
                </a:lnTo>
                <a:lnTo>
                  <a:pt x="826574" y="130745"/>
                </a:lnTo>
                <a:close/>
              </a:path>
              <a:path w="1091565" h="882650">
                <a:moveTo>
                  <a:pt x="472948" y="0"/>
                </a:moveTo>
                <a:lnTo>
                  <a:pt x="445581" y="314"/>
                </a:lnTo>
                <a:lnTo>
                  <a:pt x="442724" y="442"/>
                </a:lnTo>
                <a:lnTo>
                  <a:pt x="441320" y="677"/>
                </a:lnTo>
                <a:lnTo>
                  <a:pt x="368664" y="11277"/>
                </a:lnTo>
                <a:lnTo>
                  <a:pt x="304502" y="26502"/>
                </a:lnTo>
                <a:lnTo>
                  <a:pt x="248306" y="45676"/>
                </a:lnTo>
                <a:lnTo>
                  <a:pt x="199548" y="68126"/>
                </a:lnTo>
                <a:lnTo>
                  <a:pt x="157699" y="93175"/>
                </a:lnTo>
                <a:lnTo>
                  <a:pt x="122233" y="120149"/>
                </a:lnTo>
                <a:lnTo>
                  <a:pt x="92621" y="148371"/>
                </a:lnTo>
                <a:lnTo>
                  <a:pt x="48846" y="205863"/>
                </a:lnTo>
                <a:lnTo>
                  <a:pt x="22153" y="260249"/>
                </a:lnTo>
                <a:lnTo>
                  <a:pt x="3741" y="330378"/>
                </a:lnTo>
                <a:lnTo>
                  <a:pt x="0" y="376787"/>
                </a:lnTo>
                <a:lnTo>
                  <a:pt x="2460" y="423172"/>
                </a:lnTo>
                <a:lnTo>
                  <a:pt x="10915" y="468886"/>
                </a:lnTo>
                <a:lnTo>
                  <a:pt x="25157" y="513283"/>
                </a:lnTo>
                <a:lnTo>
                  <a:pt x="44977" y="555719"/>
                </a:lnTo>
                <a:lnTo>
                  <a:pt x="70168" y="595547"/>
                </a:lnTo>
                <a:lnTo>
                  <a:pt x="100523" y="632123"/>
                </a:lnTo>
                <a:lnTo>
                  <a:pt x="135832" y="664800"/>
                </a:lnTo>
                <a:lnTo>
                  <a:pt x="177213" y="693504"/>
                </a:lnTo>
                <a:lnTo>
                  <a:pt x="221213" y="715015"/>
                </a:lnTo>
                <a:lnTo>
                  <a:pt x="267298" y="729299"/>
                </a:lnTo>
                <a:lnTo>
                  <a:pt x="314934" y="736316"/>
                </a:lnTo>
                <a:lnTo>
                  <a:pt x="363585" y="736032"/>
                </a:lnTo>
                <a:lnTo>
                  <a:pt x="412718" y="728409"/>
                </a:lnTo>
                <a:lnTo>
                  <a:pt x="461798" y="713411"/>
                </a:lnTo>
                <a:lnTo>
                  <a:pt x="510291" y="691000"/>
                </a:lnTo>
                <a:lnTo>
                  <a:pt x="555047" y="653125"/>
                </a:lnTo>
                <a:lnTo>
                  <a:pt x="586235" y="614028"/>
                </a:lnTo>
                <a:lnTo>
                  <a:pt x="590396" y="606628"/>
                </a:lnTo>
                <a:lnTo>
                  <a:pt x="327930" y="606628"/>
                </a:lnTo>
                <a:lnTo>
                  <a:pt x="282253" y="598247"/>
                </a:lnTo>
                <a:lnTo>
                  <a:pt x="245419" y="582008"/>
                </a:lnTo>
                <a:lnTo>
                  <a:pt x="185582" y="531143"/>
                </a:lnTo>
                <a:lnTo>
                  <a:pt x="160203" y="493685"/>
                </a:lnTo>
                <a:lnTo>
                  <a:pt x="142352" y="452436"/>
                </a:lnTo>
                <a:lnTo>
                  <a:pt x="132541" y="408968"/>
                </a:lnTo>
                <a:lnTo>
                  <a:pt x="131284" y="364854"/>
                </a:lnTo>
                <a:lnTo>
                  <a:pt x="139091" y="321666"/>
                </a:lnTo>
                <a:lnTo>
                  <a:pt x="154448" y="284139"/>
                </a:lnTo>
                <a:lnTo>
                  <a:pt x="177100" y="250227"/>
                </a:lnTo>
                <a:lnTo>
                  <a:pt x="206808" y="220073"/>
                </a:lnTo>
                <a:lnTo>
                  <a:pt x="243332" y="193822"/>
                </a:lnTo>
                <a:lnTo>
                  <a:pt x="286433" y="171620"/>
                </a:lnTo>
                <a:lnTo>
                  <a:pt x="335870" y="153610"/>
                </a:lnTo>
                <a:lnTo>
                  <a:pt x="391404" y="139937"/>
                </a:lnTo>
                <a:lnTo>
                  <a:pt x="452796" y="130745"/>
                </a:lnTo>
                <a:lnTo>
                  <a:pt x="826574" y="130745"/>
                </a:lnTo>
                <a:lnTo>
                  <a:pt x="799685" y="108467"/>
                </a:lnTo>
                <a:lnTo>
                  <a:pt x="746328" y="73948"/>
                </a:lnTo>
                <a:lnTo>
                  <a:pt x="693341" y="47476"/>
                </a:lnTo>
                <a:lnTo>
                  <a:pt x="641837" y="28028"/>
                </a:lnTo>
                <a:lnTo>
                  <a:pt x="592931" y="14580"/>
                </a:lnTo>
                <a:lnTo>
                  <a:pt x="547738" y="6109"/>
                </a:lnTo>
                <a:lnTo>
                  <a:pt x="507372" y="1590"/>
                </a:lnTo>
                <a:lnTo>
                  <a:pt x="472948" y="0"/>
                </a:lnTo>
                <a:close/>
              </a:path>
              <a:path w="1091565" h="882650">
                <a:moveTo>
                  <a:pt x="450983" y="196474"/>
                </a:moveTo>
                <a:lnTo>
                  <a:pt x="426122" y="199430"/>
                </a:lnTo>
                <a:lnTo>
                  <a:pt x="404188" y="211499"/>
                </a:lnTo>
                <a:lnTo>
                  <a:pt x="388007" y="231757"/>
                </a:lnTo>
                <a:lnTo>
                  <a:pt x="380939" y="256725"/>
                </a:lnTo>
                <a:lnTo>
                  <a:pt x="383882" y="281574"/>
                </a:lnTo>
                <a:lnTo>
                  <a:pt x="395928" y="303491"/>
                </a:lnTo>
                <a:lnTo>
                  <a:pt x="416267" y="319724"/>
                </a:lnTo>
                <a:lnTo>
                  <a:pt x="453998" y="343530"/>
                </a:lnTo>
                <a:lnTo>
                  <a:pt x="481936" y="371051"/>
                </a:lnTo>
                <a:lnTo>
                  <a:pt x="499927" y="402149"/>
                </a:lnTo>
                <a:lnTo>
                  <a:pt x="507915" y="436744"/>
                </a:lnTo>
                <a:lnTo>
                  <a:pt x="504863" y="478817"/>
                </a:lnTo>
                <a:lnTo>
                  <a:pt x="490973" y="518227"/>
                </a:lnTo>
                <a:lnTo>
                  <a:pt x="469480" y="552338"/>
                </a:lnTo>
                <a:lnTo>
                  <a:pt x="381901" y="601826"/>
                </a:lnTo>
                <a:lnTo>
                  <a:pt x="327930" y="606628"/>
                </a:lnTo>
                <a:lnTo>
                  <a:pt x="590396" y="606628"/>
                </a:lnTo>
                <a:lnTo>
                  <a:pt x="610824" y="570304"/>
                </a:lnTo>
                <a:lnTo>
                  <a:pt x="628123" y="523441"/>
                </a:lnTo>
                <a:lnTo>
                  <a:pt x="637445" y="474924"/>
                </a:lnTo>
                <a:lnTo>
                  <a:pt x="638101" y="426240"/>
                </a:lnTo>
                <a:lnTo>
                  <a:pt x="630174" y="380675"/>
                </a:lnTo>
                <a:lnTo>
                  <a:pt x="614216" y="337956"/>
                </a:lnTo>
                <a:lnTo>
                  <a:pt x="590521" y="298483"/>
                </a:lnTo>
                <a:lnTo>
                  <a:pt x="559381" y="262658"/>
                </a:lnTo>
                <a:lnTo>
                  <a:pt x="521091" y="230881"/>
                </a:lnTo>
                <a:lnTo>
                  <a:pt x="475943" y="203554"/>
                </a:lnTo>
                <a:lnTo>
                  <a:pt x="450983" y="19647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43497" y="0"/>
            <a:ext cx="240586" cy="401951"/>
          </a:xfrm>
          <a:custGeom>
            <a:avLst/>
            <a:gdLst/>
            <a:ahLst/>
            <a:cxnLst/>
            <a:rect l="l" t="t" r="r" b="b"/>
            <a:pathLst>
              <a:path w="528955" h="883919">
                <a:moveTo>
                  <a:pt x="528337" y="0"/>
                </a:moveTo>
                <a:lnTo>
                  <a:pt x="0" y="0"/>
                </a:lnTo>
                <a:lnTo>
                  <a:pt x="7033" y="10429"/>
                </a:lnTo>
                <a:lnTo>
                  <a:pt x="27780" y="24418"/>
                </a:lnTo>
                <a:lnTo>
                  <a:pt x="53181" y="29547"/>
                </a:lnTo>
                <a:lnTo>
                  <a:pt x="397749" y="29547"/>
                </a:lnTo>
                <a:lnTo>
                  <a:pt x="397749" y="818348"/>
                </a:lnTo>
                <a:lnTo>
                  <a:pt x="402875" y="843788"/>
                </a:lnTo>
                <a:lnTo>
                  <a:pt x="416861" y="864552"/>
                </a:lnTo>
                <a:lnTo>
                  <a:pt x="437621" y="878546"/>
                </a:lnTo>
                <a:lnTo>
                  <a:pt x="463067" y="883677"/>
                </a:lnTo>
                <a:lnTo>
                  <a:pt x="488464" y="878546"/>
                </a:lnTo>
                <a:lnTo>
                  <a:pt x="509212" y="864552"/>
                </a:lnTo>
                <a:lnTo>
                  <a:pt x="523205" y="843788"/>
                </a:lnTo>
                <a:lnTo>
                  <a:pt x="528337" y="818348"/>
                </a:lnTo>
                <a:lnTo>
                  <a:pt x="528337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16596" y="510251"/>
            <a:ext cx="487526" cy="291934"/>
          </a:xfrm>
          <a:custGeom>
            <a:avLst/>
            <a:gdLst/>
            <a:ahLst/>
            <a:cxnLst/>
            <a:rect l="l" t="t" r="r" b="b"/>
            <a:pathLst>
              <a:path w="1071880" h="641985">
                <a:moveTo>
                  <a:pt x="214414" y="7646"/>
                </a:moveTo>
                <a:lnTo>
                  <a:pt x="173462" y="15420"/>
                </a:lnTo>
                <a:lnTo>
                  <a:pt x="133340" y="32683"/>
                </a:lnTo>
                <a:lnTo>
                  <a:pt x="94247" y="61039"/>
                </a:lnTo>
                <a:lnTo>
                  <a:pt x="55229" y="114678"/>
                </a:lnTo>
                <a:lnTo>
                  <a:pt x="41386" y="174439"/>
                </a:lnTo>
                <a:lnTo>
                  <a:pt x="44352" y="210435"/>
                </a:lnTo>
                <a:lnTo>
                  <a:pt x="53942" y="244094"/>
                </a:lnTo>
                <a:lnTo>
                  <a:pt x="68121" y="274775"/>
                </a:lnTo>
                <a:lnTo>
                  <a:pt x="84853" y="301837"/>
                </a:lnTo>
                <a:lnTo>
                  <a:pt x="49676" y="335178"/>
                </a:lnTo>
                <a:lnTo>
                  <a:pt x="23358" y="372922"/>
                </a:lnTo>
                <a:lnTo>
                  <a:pt x="6574" y="414176"/>
                </a:lnTo>
                <a:lnTo>
                  <a:pt x="0" y="458046"/>
                </a:lnTo>
                <a:lnTo>
                  <a:pt x="4721" y="503742"/>
                </a:lnTo>
                <a:lnTo>
                  <a:pt x="20798" y="544719"/>
                </a:lnTo>
                <a:lnTo>
                  <a:pt x="47090" y="579823"/>
                </a:lnTo>
                <a:lnTo>
                  <a:pt x="82461" y="607898"/>
                </a:lnTo>
                <a:lnTo>
                  <a:pt x="125770" y="627787"/>
                </a:lnTo>
                <a:lnTo>
                  <a:pt x="175881" y="638335"/>
                </a:lnTo>
                <a:lnTo>
                  <a:pt x="212772" y="641380"/>
                </a:lnTo>
                <a:lnTo>
                  <a:pt x="251834" y="640272"/>
                </a:lnTo>
                <a:lnTo>
                  <a:pt x="292789" y="635235"/>
                </a:lnTo>
                <a:lnTo>
                  <a:pt x="335361" y="626489"/>
                </a:lnTo>
                <a:lnTo>
                  <a:pt x="379273" y="614259"/>
                </a:lnTo>
                <a:lnTo>
                  <a:pt x="424249" y="598766"/>
                </a:lnTo>
                <a:lnTo>
                  <a:pt x="470013" y="580233"/>
                </a:lnTo>
                <a:lnTo>
                  <a:pt x="516287" y="558883"/>
                </a:lnTo>
                <a:lnTo>
                  <a:pt x="562795" y="534937"/>
                </a:lnTo>
                <a:lnTo>
                  <a:pt x="580787" y="524746"/>
                </a:lnTo>
                <a:lnTo>
                  <a:pt x="225295" y="524746"/>
                </a:lnTo>
                <a:lnTo>
                  <a:pt x="191852" y="522462"/>
                </a:lnTo>
                <a:lnTo>
                  <a:pt x="190871" y="522344"/>
                </a:lnTo>
                <a:lnTo>
                  <a:pt x="189830" y="522167"/>
                </a:lnTo>
                <a:lnTo>
                  <a:pt x="188819" y="522109"/>
                </a:lnTo>
                <a:lnTo>
                  <a:pt x="158363" y="515392"/>
                </a:lnTo>
                <a:lnTo>
                  <a:pt x="135546" y="502438"/>
                </a:lnTo>
                <a:lnTo>
                  <a:pt x="121375" y="484117"/>
                </a:lnTo>
                <a:lnTo>
                  <a:pt x="116855" y="461305"/>
                </a:lnTo>
                <a:lnTo>
                  <a:pt x="121630" y="439053"/>
                </a:lnTo>
                <a:lnTo>
                  <a:pt x="135772" y="414899"/>
                </a:lnTo>
                <a:lnTo>
                  <a:pt x="160776" y="391065"/>
                </a:lnTo>
                <a:lnTo>
                  <a:pt x="198135" y="369767"/>
                </a:lnTo>
                <a:lnTo>
                  <a:pt x="210798" y="362159"/>
                </a:lnTo>
                <a:lnTo>
                  <a:pt x="221021" y="351827"/>
                </a:lnTo>
                <a:lnTo>
                  <a:pt x="228393" y="339309"/>
                </a:lnTo>
                <a:lnTo>
                  <a:pt x="232502" y="325141"/>
                </a:lnTo>
                <a:lnTo>
                  <a:pt x="232896" y="310399"/>
                </a:lnTo>
                <a:lnTo>
                  <a:pt x="229676" y="296222"/>
                </a:lnTo>
                <a:lnTo>
                  <a:pt x="223064" y="283267"/>
                </a:lnTo>
                <a:lnTo>
                  <a:pt x="213282" y="272191"/>
                </a:lnTo>
                <a:lnTo>
                  <a:pt x="197112" y="255653"/>
                </a:lnTo>
                <a:lnTo>
                  <a:pt x="178815" y="231799"/>
                </a:lnTo>
                <a:lnTo>
                  <a:pt x="163999" y="204503"/>
                </a:lnTo>
                <a:lnTo>
                  <a:pt x="158270" y="177639"/>
                </a:lnTo>
                <a:lnTo>
                  <a:pt x="158883" y="171606"/>
                </a:lnTo>
                <a:lnTo>
                  <a:pt x="201244" y="129698"/>
                </a:lnTo>
                <a:lnTo>
                  <a:pt x="233214" y="123613"/>
                </a:lnTo>
                <a:lnTo>
                  <a:pt x="1040121" y="123613"/>
                </a:lnTo>
                <a:lnTo>
                  <a:pt x="1045434" y="115455"/>
                </a:lnTo>
                <a:lnTo>
                  <a:pt x="669402" y="115455"/>
                </a:lnTo>
                <a:lnTo>
                  <a:pt x="625035" y="112096"/>
                </a:lnTo>
                <a:lnTo>
                  <a:pt x="582321" y="104958"/>
                </a:lnTo>
                <a:lnTo>
                  <a:pt x="541096" y="94861"/>
                </a:lnTo>
                <a:lnTo>
                  <a:pt x="501195" y="82623"/>
                </a:lnTo>
                <a:lnTo>
                  <a:pt x="462454" y="69064"/>
                </a:lnTo>
                <a:lnTo>
                  <a:pt x="382572" y="39379"/>
                </a:lnTo>
                <a:lnTo>
                  <a:pt x="340276" y="25228"/>
                </a:lnTo>
                <a:lnTo>
                  <a:pt x="298019" y="14153"/>
                </a:lnTo>
                <a:lnTo>
                  <a:pt x="255999" y="7758"/>
                </a:lnTo>
                <a:lnTo>
                  <a:pt x="214414" y="7646"/>
                </a:lnTo>
                <a:close/>
              </a:path>
              <a:path w="1071880" h="641985">
                <a:moveTo>
                  <a:pt x="964329" y="219124"/>
                </a:moveTo>
                <a:lnTo>
                  <a:pt x="802789" y="219124"/>
                </a:lnTo>
                <a:lnTo>
                  <a:pt x="760435" y="257376"/>
                </a:lnTo>
                <a:lnTo>
                  <a:pt x="716118" y="294210"/>
                </a:lnTo>
                <a:lnTo>
                  <a:pt x="670278" y="329342"/>
                </a:lnTo>
                <a:lnTo>
                  <a:pt x="623357" y="362489"/>
                </a:lnTo>
                <a:lnTo>
                  <a:pt x="575798" y="393368"/>
                </a:lnTo>
                <a:lnTo>
                  <a:pt x="528041" y="421695"/>
                </a:lnTo>
                <a:lnTo>
                  <a:pt x="480527" y="447188"/>
                </a:lnTo>
                <a:lnTo>
                  <a:pt x="433699" y="469563"/>
                </a:lnTo>
                <a:lnTo>
                  <a:pt x="387999" y="488535"/>
                </a:lnTo>
                <a:lnTo>
                  <a:pt x="343866" y="503824"/>
                </a:lnTo>
                <a:lnTo>
                  <a:pt x="301744" y="515144"/>
                </a:lnTo>
                <a:lnTo>
                  <a:pt x="262073" y="522212"/>
                </a:lnTo>
                <a:lnTo>
                  <a:pt x="225295" y="524746"/>
                </a:lnTo>
                <a:lnTo>
                  <a:pt x="580787" y="524746"/>
                </a:lnTo>
                <a:lnTo>
                  <a:pt x="655407" y="480149"/>
                </a:lnTo>
                <a:lnTo>
                  <a:pt x="700958" y="449753"/>
                </a:lnTo>
                <a:lnTo>
                  <a:pt x="745637" y="417651"/>
                </a:lnTo>
                <a:lnTo>
                  <a:pt x="789167" y="384066"/>
                </a:lnTo>
                <a:lnTo>
                  <a:pt x="831271" y="349221"/>
                </a:lnTo>
                <a:lnTo>
                  <a:pt x="871673" y="313338"/>
                </a:lnTo>
                <a:lnTo>
                  <a:pt x="910097" y="276640"/>
                </a:lnTo>
                <a:lnTo>
                  <a:pt x="946266" y="239348"/>
                </a:lnTo>
                <a:lnTo>
                  <a:pt x="964329" y="219124"/>
                </a:lnTo>
                <a:close/>
              </a:path>
              <a:path w="1071880" h="641985">
                <a:moveTo>
                  <a:pt x="1040121" y="123613"/>
                </a:moveTo>
                <a:lnTo>
                  <a:pt x="233214" y="123613"/>
                </a:lnTo>
                <a:lnTo>
                  <a:pt x="272192" y="128079"/>
                </a:lnTo>
                <a:lnTo>
                  <a:pt x="321257" y="142050"/>
                </a:lnTo>
                <a:lnTo>
                  <a:pt x="383489" y="164475"/>
                </a:lnTo>
                <a:lnTo>
                  <a:pt x="421279" y="178557"/>
                </a:lnTo>
                <a:lnTo>
                  <a:pt x="461200" y="192592"/>
                </a:lnTo>
                <a:lnTo>
                  <a:pt x="503283" y="205743"/>
                </a:lnTo>
                <a:lnTo>
                  <a:pt x="547555" y="217172"/>
                </a:lnTo>
                <a:lnTo>
                  <a:pt x="594047" y="226039"/>
                </a:lnTo>
                <a:lnTo>
                  <a:pt x="642787" y="231506"/>
                </a:lnTo>
                <a:lnTo>
                  <a:pt x="693805" y="232735"/>
                </a:lnTo>
                <a:lnTo>
                  <a:pt x="747129" y="228887"/>
                </a:lnTo>
                <a:lnTo>
                  <a:pt x="802789" y="219124"/>
                </a:lnTo>
                <a:lnTo>
                  <a:pt x="964329" y="219124"/>
                </a:lnTo>
                <a:lnTo>
                  <a:pt x="979902" y="201686"/>
                </a:lnTo>
                <a:lnTo>
                  <a:pt x="1010731" y="163876"/>
                </a:lnTo>
                <a:lnTo>
                  <a:pt x="1038474" y="126141"/>
                </a:lnTo>
                <a:lnTo>
                  <a:pt x="1040121" y="123613"/>
                </a:lnTo>
                <a:close/>
              </a:path>
              <a:path w="1071880" h="641985">
                <a:moveTo>
                  <a:pt x="1017238" y="0"/>
                </a:moveTo>
                <a:lnTo>
                  <a:pt x="997756" y="1858"/>
                </a:lnTo>
                <a:lnTo>
                  <a:pt x="979525" y="10387"/>
                </a:lnTo>
                <a:lnTo>
                  <a:pt x="921787" y="46900"/>
                </a:lnTo>
                <a:lnTo>
                  <a:pt x="866689" y="74721"/>
                </a:lnTo>
                <a:lnTo>
                  <a:pt x="814065" y="94668"/>
                </a:lnTo>
                <a:lnTo>
                  <a:pt x="763753" y="107560"/>
                </a:lnTo>
                <a:lnTo>
                  <a:pt x="715586" y="114215"/>
                </a:lnTo>
                <a:lnTo>
                  <a:pt x="669402" y="115455"/>
                </a:lnTo>
                <a:lnTo>
                  <a:pt x="1045434" y="115455"/>
                </a:lnTo>
                <a:lnTo>
                  <a:pt x="1066460" y="81856"/>
                </a:lnTo>
                <a:lnTo>
                  <a:pt x="1071387" y="60019"/>
                </a:lnTo>
                <a:lnTo>
                  <a:pt x="1070478" y="47871"/>
                </a:lnTo>
                <a:lnTo>
                  <a:pt x="1067071" y="36161"/>
                </a:lnTo>
                <a:lnTo>
                  <a:pt x="1061234" y="25299"/>
                </a:lnTo>
                <a:lnTo>
                  <a:pt x="1053030" y="15697"/>
                </a:lnTo>
                <a:lnTo>
                  <a:pt x="1036240" y="4662"/>
                </a:lnTo>
                <a:lnTo>
                  <a:pt x="101723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23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36513" y="0"/>
            <a:ext cx="6330279" cy="685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8640" y="0"/>
            <a:ext cx="2875479" cy="6856556"/>
          </a:xfrm>
          <a:custGeom>
            <a:avLst/>
            <a:gdLst/>
            <a:ahLst/>
            <a:cxnLst/>
            <a:rect l="l" t="t" r="r" b="b"/>
            <a:pathLst>
              <a:path w="6322059" h="15078075">
                <a:moveTo>
                  <a:pt x="0" y="15078074"/>
                </a:moveTo>
                <a:lnTo>
                  <a:pt x="6321796" y="15078074"/>
                </a:lnTo>
                <a:lnTo>
                  <a:pt x="6321796" y="0"/>
                </a:lnTo>
                <a:lnTo>
                  <a:pt x="0" y="0"/>
                </a:lnTo>
                <a:lnTo>
                  <a:pt x="0" y="15078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84396" y="1982190"/>
            <a:ext cx="2759604" cy="2183513"/>
          </a:xfrm>
          <a:prstGeom prst="rect">
            <a:avLst/>
          </a:prstGeom>
        </p:spPr>
        <p:txBody>
          <a:bodyPr vert="horz" wrap="square" lIns="0" tIns="55148" rIns="0" bIns="0" rtlCol="0">
            <a:spAutoFit/>
          </a:bodyPr>
          <a:lstStyle/>
          <a:p>
            <a:pPr marL="5775" marR="2310">
              <a:lnSpc>
                <a:spcPts val="3346"/>
              </a:lnSpc>
              <a:spcBef>
                <a:spcPts val="434"/>
              </a:spcBef>
            </a:pPr>
            <a:r>
              <a:rPr dirty="0">
                <a:solidFill>
                  <a:srgbClr val="BF0F6D"/>
                </a:solidFill>
                <a:latin typeface="Arial"/>
                <a:cs typeface="Arial"/>
              </a:rPr>
              <a:t>В ТАТАРСТАНЕ —  ДЕСЯТКИ  </a:t>
            </a:r>
            <a:r>
              <a:rPr dirty="0" smtClean="0">
                <a:solidFill>
                  <a:srgbClr val="BF0F6D"/>
                </a:solidFill>
                <a:latin typeface="Arial"/>
                <a:cs typeface="Arial"/>
              </a:rPr>
              <a:t>НАЦИОНАЛЬНОСТЕЙ</a:t>
            </a:r>
            <a:endParaRPr dirty="0">
              <a:latin typeface="Arial"/>
              <a:cs typeface="Arial"/>
            </a:endParaRPr>
          </a:p>
          <a:p>
            <a:pPr marL="5775" marR="46486">
              <a:lnSpc>
                <a:spcPct val="107200"/>
              </a:lnSpc>
              <a:spcBef>
                <a:spcPts val="1278"/>
              </a:spcBef>
            </a:pPr>
            <a:r>
              <a:rPr sz="1400" dirty="0">
                <a:solidFill>
                  <a:srgbClr val="503375"/>
                </a:solidFill>
                <a:latin typeface="Arial"/>
                <a:cs typeface="Arial"/>
              </a:rPr>
              <a:t>Представители разных  культур демонстрировали  на фестивале </a:t>
            </a:r>
            <a:r>
              <a:rPr sz="1400" dirty="0" err="1">
                <a:solidFill>
                  <a:srgbClr val="503375"/>
                </a:solidFill>
                <a:latin typeface="Arial"/>
                <a:cs typeface="Arial"/>
              </a:rPr>
              <a:t>свою</a:t>
            </a:r>
            <a:r>
              <a:rPr sz="1400" dirty="0">
                <a:solidFill>
                  <a:srgbClr val="503375"/>
                </a:solidFill>
                <a:latin typeface="Arial"/>
                <a:cs typeface="Arial"/>
              </a:rPr>
              <a:t> </a:t>
            </a:r>
            <a:r>
              <a:rPr sz="1400" dirty="0" err="1" smtClean="0">
                <a:solidFill>
                  <a:srgbClr val="503375"/>
                </a:solidFill>
                <a:latin typeface="Arial"/>
                <a:cs typeface="Arial"/>
              </a:rPr>
              <a:t>кухню</a:t>
            </a:r>
            <a:r>
              <a:rPr lang="ru-RU" sz="1400" dirty="0" smtClean="0">
                <a:solidFill>
                  <a:srgbClr val="503375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1521" y="2474640"/>
            <a:ext cx="3456383" cy="4892951"/>
          </a:xfrm>
          <a:prstGeom prst="rect">
            <a:avLst/>
          </a:prstGeom>
        </p:spPr>
        <p:txBody>
          <a:bodyPr vert="horz" wrap="square" lIns="0" tIns="6930" rIns="0" bIns="0" rtlCol="0">
            <a:spAutoFit/>
          </a:bodyPr>
          <a:lstStyle/>
          <a:p>
            <a:pPr marL="5775">
              <a:lnSpc>
                <a:spcPts val="6589"/>
              </a:lnSpc>
              <a:spcBef>
                <a:spcPts val="55"/>
              </a:spcBef>
            </a:pPr>
            <a:r>
              <a:rPr sz="4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ТАТАРЫ,</a:t>
            </a:r>
          </a:p>
          <a:p>
            <a:pPr marL="5775" marR="2310">
              <a:lnSpc>
                <a:spcPts val="6166"/>
              </a:lnSpc>
              <a:spcBef>
                <a:spcPts val="487"/>
              </a:spcBef>
            </a:pPr>
            <a:r>
              <a:rPr sz="4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ГРУЗИНЫ,  КАЗАХИ</a:t>
            </a:r>
            <a:r>
              <a:rPr sz="480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,</a:t>
            </a:r>
            <a:r>
              <a:rPr lang="ru-RU" sz="4800" dirty="0">
                <a:solidFill>
                  <a:srgbClr val="FFFFFF"/>
                </a:solidFill>
                <a:latin typeface="Arial"/>
                <a:cs typeface="Arial"/>
              </a:rPr>
              <a:t> КОРЕЙЦЫ...</a:t>
            </a:r>
            <a:r>
              <a:rPr lang="ru-RU" sz="4000" dirty="0">
                <a:latin typeface="Arial"/>
                <a:cs typeface="Arial"/>
              </a:rPr>
              <a:t/>
            </a:r>
            <a:br>
              <a:rPr lang="ru-RU" sz="4000" dirty="0">
                <a:latin typeface="Arial"/>
                <a:cs typeface="Arial"/>
              </a:rPr>
            </a:br>
            <a:endParaRPr sz="40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15815" y="5383540"/>
            <a:ext cx="1728185" cy="1473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48152" y="6324"/>
            <a:ext cx="171847" cy="196933"/>
          </a:xfrm>
          <a:custGeom>
            <a:avLst/>
            <a:gdLst/>
            <a:ahLst/>
            <a:cxnLst/>
            <a:rect l="l" t="t" r="r" b="b"/>
            <a:pathLst>
              <a:path w="377825" h="433070">
                <a:moveTo>
                  <a:pt x="324159" y="0"/>
                </a:moveTo>
                <a:lnTo>
                  <a:pt x="300481" y="1569"/>
                </a:lnTo>
                <a:lnTo>
                  <a:pt x="279122" y="11902"/>
                </a:lnTo>
                <a:lnTo>
                  <a:pt x="262815" y="30296"/>
                </a:lnTo>
                <a:lnTo>
                  <a:pt x="228100" y="70843"/>
                </a:lnTo>
                <a:lnTo>
                  <a:pt x="182692" y="100896"/>
                </a:lnTo>
                <a:lnTo>
                  <a:pt x="133917" y="121641"/>
                </a:lnTo>
                <a:lnTo>
                  <a:pt x="89098" y="134262"/>
                </a:lnTo>
                <a:lnTo>
                  <a:pt x="55561" y="139946"/>
                </a:lnTo>
                <a:lnTo>
                  <a:pt x="34248" y="146126"/>
                </a:lnTo>
                <a:lnTo>
                  <a:pt x="16913" y="158950"/>
                </a:lnTo>
                <a:lnTo>
                  <a:pt x="5012" y="176914"/>
                </a:lnTo>
                <a:lnTo>
                  <a:pt x="0" y="198511"/>
                </a:lnTo>
                <a:lnTo>
                  <a:pt x="2876" y="220488"/>
                </a:lnTo>
                <a:lnTo>
                  <a:pt x="12906" y="239497"/>
                </a:lnTo>
                <a:lnTo>
                  <a:pt x="28851" y="253908"/>
                </a:lnTo>
                <a:lnTo>
                  <a:pt x="49474" y="262092"/>
                </a:lnTo>
                <a:lnTo>
                  <a:pt x="95420" y="279624"/>
                </a:lnTo>
                <a:lnTo>
                  <a:pt x="136890" y="308735"/>
                </a:lnTo>
                <a:lnTo>
                  <a:pt x="172088" y="343107"/>
                </a:lnTo>
                <a:lnTo>
                  <a:pt x="199218" y="376421"/>
                </a:lnTo>
                <a:lnTo>
                  <a:pt x="216482" y="402359"/>
                </a:lnTo>
                <a:lnTo>
                  <a:pt x="232772" y="420724"/>
                </a:lnTo>
                <a:lnTo>
                  <a:pt x="254080" y="431064"/>
                </a:lnTo>
                <a:lnTo>
                  <a:pt x="277695" y="432667"/>
                </a:lnTo>
                <a:lnTo>
                  <a:pt x="300903" y="424819"/>
                </a:lnTo>
                <a:lnTo>
                  <a:pt x="319307" y="408625"/>
                </a:lnTo>
                <a:lnTo>
                  <a:pt x="329715" y="387388"/>
                </a:lnTo>
                <a:lnTo>
                  <a:pt x="331405" y="363808"/>
                </a:lnTo>
                <a:lnTo>
                  <a:pt x="323658" y="340584"/>
                </a:lnTo>
                <a:lnTo>
                  <a:pt x="315564" y="327542"/>
                </a:lnTo>
                <a:lnTo>
                  <a:pt x="295491" y="298858"/>
                </a:lnTo>
                <a:lnTo>
                  <a:pt x="264184" y="260697"/>
                </a:lnTo>
                <a:lnTo>
                  <a:pt x="222391" y="219223"/>
                </a:lnTo>
                <a:lnTo>
                  <a:pt x="263474" y="197322"/>
                </a:lnTo>
                <a:lnTo>
                  <a:pt x="303164" y="169371"/>
                </a:lnTo>
                <a:lnTo>
                  <a:pt x="339301" y="134661"/>
                </a:lnTo>
                <a:lnTo>
                  <a:pt x="369726" y="92483"/>
                </a:lnTo>
                <a:lnTo>
                  <a:pt x="377481" y="70463"/>
                </a:lnTo>
                <a:lnTo>
                  <a:pt x="376667" y="47963"/>
                </a:lnTo>
                <a:lnTo>
                  <a:pt x="367915" y="27285"/>
                </a:lnTo>
                <a:lnTo>
                  <a:pt x="351861" y="10732"/>
                </a:lnTo>
                <a:lnTo>
                  <a:pt x="348896" y="8798"/>
                </a:lnTo>
                <a:lnTo>
                  <a:pt x="347423" y="7895"/>
                </a:lnTo>
                <a:lnTo>
                  <a:pt x="32415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66410" y="0"/>
            <a:ext cx="549333" cy="79408"/>
          </a:xfrm>
          <a:custGeom>
            <a:avLst/>
            <a:gdLst/>
            <a:ahLst/>
            <a:cxnLst/>
            <a:rect l="l" t="t" r="r" b="b"/>
            <a:pathLst>
              <a:path w="1207769" h="174625">
                <a:moveTo>
                  <a:pt x="129775" y="0"/>
                </a:moveTo>
                <a:lnTo>
                  <a:pt x="6647" y="0"/>
                </a:lnTo>
                <a:lnTo>
                  <a:pt x="3063" y="6195"/>
                </a:lnTo>
                <a:lnTo>
                  <a:pt x="0" y="29704"/>
                </a:lnTo>
                <a:lnTo>
                  <a:pt x="5980" y="52668"/>
                </a:lnTo>
                <a:lnTo>
                  <a:pt x="62534" y="105513"/>
                </a:lnTo>
                <a:lnTo>
                  <a:pt x="104476" y="132195"/>
                </a:lnTo>
                <a:lnTo>
                  <a:pt x="146422" y="152311"/>
                </a:lnTo>
                <a:lnTo>
                  <a:pt x="188135" y="165859"/>
                </a:lnTo>
                <a:lnTo>
                  <a:pt x="229380" y="172836"/>
                </a:lnTo>
                <a:lnTo>
                  <a:pt x="269919" y="173240"/>
                </a:lnTo>
                <a:lnTo>
                  <a:pt x="309516" y="167067"/>
                </a:lnTo>
                <a:lnTo>
                  <a:pt x="347935" y="154315"/>
                </a:lnTo>
                <a:lnTo>
                  <a:pt x="384940" y="134981"/>
                </a:lnTo>
                <a:lnTo>
                  <a:pt x="420293" y="109063"/>
                </a:lnTo>
                <a:lnTo>
                  <a:pt x="453758" y="76558"/>
                </a:lnTo>
                <a:lnTo>
                  <a:pt x="454494" y="75655"/>
                </a:lnTo>
                <a:lnTo>
                  <a:pt x="454906" y="75233"/>
                </a:lnTo>
                <a:lnTo>
                  <a:pt x="473240" y="49289"/>
                </a:lnTo>
                <a:lnTo>
                  <a:pt x="242771" y="49289"/>
                </a:lnTo>
                <a:lnTo>
                  <a:pt x="198358" y="39889"/>
                </a:lnTo>
                <a:lnTo>
                  <a:pt x="151631" y="16595"/>
                </a:lnTo>
                <a:lnTo>
                  <a:pt x="129775" y="0"/>
                </a:lnTo>
                <a:close/>
              </a:path>
              <a:path w="1207769" h="174625">
                <a:moveTo>
                  <a:pt x="499836" y="0"/>
                </a:moveTo>
                <a:lnTo>
                  <a:pt x="354766" y="0"/>
                </a:lnTo>
                <a:lnTo>
                  <a:pt x="324406" y="26412"/>
                </a:lnTo>
                <a:lnTo>
                  <a:pt x="284808" y="44796"/>
                </a:lnTo>
                <a:lnTo>
                  <a:pt x="242771" y="49289"/>
                </a:lnTo>
                <a:lnTo>
                  <a:pt x="473240" y="49289"/>
                </a:lnTo>
                <a:lnTo>
                  <a:pt x="484904" y="32785"/>
                </a:lnTo>
                <a:lnTo>
                  <a:pt x="499836" y="0"/>
                </a:lnTo>
                <a:close/>
              </a:path>
              <a:path w="1207769" h="174625">
                <a:moveTo>
                  <a:pt x="1177176" y="17744"/>
                </a:moveTo>
                <a:lnTo>
                  <a:pt x="899672" y="17744"/>
                </a:lnTo>
                <a:lnTo>
                  <a:pt x="935232" y="18340"/>
                </a:lnTo>
                <a:lnTo>
                  <a:pt x="980733" y="24733"/>
                </a:lnTo>
                <a:lnTo>
                  <a:pt x="1026944" y="41159"/>
                </a:lnTo>
                <a:lnTo>
                  <a:pt x="1064632" y="71855"/>
                </a:lnTo>
                <a:lnTo>
                  <a:pt x="1084563" y="121056"/>
                </a:lnTo>
                <a:lnTo>
                  <a:pt x="1092576" y="144258"/>
                </a:lnTo>
                <a:lnTo>
                  <a:pt x="1108312" y="162006"/>
                </a:lnTo>
                <a:lnTo>
                  <a:pt x="1129543" y="172578"/>
                </a:lnTo>
                <a:lnTo>
                  <a:pt x="1154044" y="174251"/>
                </a:lnTo>
                <a:lnTo>
                  <a:pt x="1177271" y="166246"/>
                </a:lnTo>
                <a:lnTo>
                  <a:pt x="1195006" y="150500"/>
                </a:lnTo>
                <a:lnTo>
                  <a:pt x="1205551" y="129241"/>
                </a:lnTo>
                <a:lnTo>
                  <a:pt x="1207210" y="104692"/>
                </a:lnTo>
                <a:lnTo>
                  <a:pt x="1194448" y="52132"/>
                </a:lnTo>
                <a:lnTo>
                  <a:pt x="1177176" y="17744"/>
                </a:lnTo>
                <a:close/>
              </a:path>
              <a:path w="1207769" h="174625">
                <a:moveTo>
                  <a:pt x="1165458" y="0"/>
                </a:moveTo>
                <a:lnTo>
                  <a:pt x="832043" y="0"/>
                </a:lnTo>
                <a:lnTo>
                  <a:pt x="832278" y="332"/>
                </a:lnTo>
                <a:lnTo>
                  <a:pt x="847001" y="11520"/>
                </a:lnTo>
                <a:lnTo>
                  <a:pt x="864384" y="17851"/>
                </a:lnTo>
                <a:lnTo>
                  <a:pt x="883287" y="18710"/>
                </a:lnTo>
                <a:lnTo>
                  <a:pt x="899672" y="17744"/>
                </a:lnTo>
                <a:lnTo>
                  <a:pt x="1177176" y="17744"/>
                </a:lnTo>
                <a:lnTo>
                  <a:pt x="1172558" y="8550"/>
                </a:lnTo>
                <a:lnTo>
                  <a:pt x="116545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40854" y="100460"/>
            <a:ext cx="541246" cy="364124"/>
          </a:xfrm>
          <a:custGeom>
            <a:avLst/>
            <a:gdLst/>
            <a:ahLst/>
            <a:cxnLst/>
            <a:rect l="l" t="t" r="r" b="b"/>
            <a:pathLst>
              <a:path w="1189990" h="800735">
                <a:moveTo>
                  <a:pt x="119206" y="416519"/>
                </a:moveTo>
                <a:lnTo>
                  <a:pt x="75222" y="432384"/>
                </a:lnTo>
                <a:lnTo>
                  <a:pt x="54952" y="474291"/>
                </a:lnTo>
                <a:lnTo>
                  <a:pt x="56532" y="522992"/>
                </a:lnTo>
                <a:lnTo>
                  <a:pt x="66992" y="569509"/>
                </a:lnTo>
                <a:lnTo>
                  <a:pt x="85284" y="613300"/>
                </a:lnTo>
                <a:lnTo>
                  <a:pt x="110360" y="653827"/>
                </a:lnTo>
                <a:lnTo>
                  <a:pt x="141172" y="690548"/>
                </a:lnTo>
                <a:lnTo>
                  <a:pt x="176672" y="722923"/>
                </a:lnTo>
                <a:lnTo>
                  <a:pt x="215812" y="750413"/>
                </a:lnTo>
                <a:lnTo>
                  <a:pt x="257543" y="772477"/>
                </a:lnTo>
                <a:lnTo>
                  <a:pt x="300817" y="788574"/>
                </a:lnTo>
                <a:lnTo>
                  <a:pt x="344587" y="798166"/>
                </a:lnTo>
                <a:lnTo>
                  <a:pt x="385889" y="800730"/>
                </a:lnTo>
                <a:lnTo>
                  <a:pt x="427996" y="796581"/>
                </a:lnTo>
                <a:lnTo>
                  <a:pt x="469749" y="784958"/>
                </a:lnTo>
                <a:lnTo>
                  <a:pt x="509991" y="765099"/>
                </a:lnTo>
                <a:lnTo>
                  <a:pt x="547562" y="736241"/>
                </a:lnTo>
                <a:lnTo>
                  <a:pt x="581306" y="697623"/>
                </a:lnTo>
                <a:lnTo>
                  <a:pt x="594196" y="675597"/>
                </a:lnTo>
                <a:lnTo>
                  <a:pt x="361775" y="675597"/>
                </a:lnTo>
                <a:lnTo>
                  <a:pt x="316982" y="663617"/>
                </a:lnTo>
                <a:lnTo>
                  <a:pt x="275196" y="641864"/>
                </a:lnTo>
                <a:lnTo>
                  <a:pt x="238436" y="612449"/>
                </a:lnTo>
                <a:lnTo>
                  <a:pt x="208717" y="577482"/>
                </a:lnTo>
                <a:lnTo>
                  <a:pt x="272477" y="577482"/>
                </a:lnTo>
                <a:lnTo>
                  <a:pt x="299756" y="573869"/>
                </a:lnTo>
                <a:lnTo>
                  <a:pt x="342094" y="559770"/>
                </a:lnTo>
                <a:lnTo>
                  <a:pt x="381269" y="537547"/>
                </a:lnTo>
                <a:lnTo>
                  <a:pt x="416502" y="507255"/>
                </a:lnTo>
                <a:lnTo>
                  <a:pt x="447072" y="468099"/>
                </a:lnTo>
                <a:lnTo>
                  <a:pt x="452834" y="456447"/>
                </a:lnTo>
                <a:lnTo>
                  <a:pt x="247616" y="456447"/>
                </a:lnTo>
                <a:lnTo>
                  <a:pt x="199795" y="449353"/>
                </a:lnTo>
                <a:lnTo>
                  <a:pt x="149327" y="425808"/>
                </a:lnTo>
                <a:lnTo>
                  <a:pt x="134744" y="419177"/>
                </a:lnTo>
                <a:lnTo>
                  <a:pt x="119206" y="416519"/>
                </a:lnTo>
                <a:close/>
              </a:path>
              <a:path w="1189990" h="800735">
                <a:moveTo>
                  <a:pt x="871842" y="648484"/>
                </a:moveTo>
                <a:lnTo>
                  <a:pt x="610063" y="648484"/>
                </a:lnTo>
                <a:lnTo>
                  <a:pt x="651557" y="670438"/>
                </a:lnTo>
                <a:lnTo>
                  <a:pt x="697576" y="685746"/>
                </a:lnTo>
                <a:lnTo>
                  <a:pt x="746969" y="691501"/>
                </a:lnTo>
                <a:lnTo>
                  <a:pt x="798588" y="684798"/>
                </a:lnTo>
                <a:lnTo>
                  <a:pt x="851282" y="662728"/>
                </a:lnTo>
                <a:lnTo>
                  <a:pt x="871842" y="648484"/>
                </a:lnTo>
                <a:close/>
              </a:path>
              <a:path w="1189990" h="800735">
                <a:moveTo>
                  <a:pt x="582293" y="481249"/>
                </a:moveTo>
                <a:lnTo>
                  <a:pt x="535870" y="500040"/>
                </a:lnTo>
                <a:lnTo>
                  <a:pt x="506957" y="574908"/>
                </a:lnTo>
                <a:lnTo>
                  <a:pt x="486451" y="617357"/>
                </a:lnTo>
                <a:lnTo>
                  <a:pt x="456591" y="651849"/>
                </a:lnTo>
                <a:lnTo>
                  <a:pt x="415619" y="673043"/>
                </a:lnTo>
                <a:lnTo>
                  <a:pt x="361775" y="675597"/>
                </a:lnTo>
                <a:lnTo>
                  <a:pt x="594196" y="675597"/>
                </a:lnTo>
                <a:lnTo>
                  <a:pt x="610063" y="648484"/>
                </a:lnTo>
                <a:lnTo>
                  <a:pt x="871842" y="648484"/>
                </a:lnTo>
                <a:lnTo>
                  <a:pt x="882313" y="641230"/>
                </a:lnTo>
                <a:lnTo>
                  <a:pt x="909350" y="611236"/>
                </a:lnTo>
                <a:lnTo>
                  <a:pt x="930872" y="574777"/>
                </a:lnTo>
                <a:lnTo>
                  <a:pt x="933699" y="566793"/>
                </a:lnTo>
                <a:lnTo>
                  <a:pt x="732869" y="566793"/>
                </a:lnTo>
                <a:lnTo>
                  <a:pt x="681290" y="547569"/>
                </a:lnTo>
                <a:lnTo>
                  <a:pt x="643431" y="519027"/>
                </a:lnTo>
                <a:lnTo>
                  <a:pt x="627300" y="502730"/>
                </a:lnTo>
                <a:lnTo>
                  <a:pt x="614302" y="491341"/>
                </a:lnTo>
                <a:lnTo>
                  <a:pt x="598987" y="484087"/>
                </a:lnTo>
                <a:lnTo>
                  <a:pt x="582293" y="481249"/>
                </a:lnTo>
                <a:close/>
              </a:path>
              <a:path w="1189990" h="800735">
                <a:moveTo>
                  <a:pt x="272477" y="577482"/>
                </a:moveTo>
                <a:lnTo>
                  <a:pt x="208717" y="577482"/>
                </a:lnTo>
                <a:lnTo>
                  <a:pt x="255037" y="579792"/>
                </a:lnTo>
                <a:lnTo>
                  <a:pt x="272477" y="577482"/>
                </a:lnTo>
                <a:close/>
              </a:path>
              <a:path w="1189990" h="800735">
                <a:moveTo>
                  <a:pt x="837524" y="290456"/>
                </a:moveTo>
                <a:lnTo>
                  <a:pt x="791245" y="318573"/>
                </a:lnTo>
                <a:lnTo>
                  <a:pt x="781432" y="354187"/>
                </a:lnTo>
                <a:lnTo>
                  <a:pt x="784800" y="372344"/>
                </a:lnTo>
                <a:lnTo>
                  <a:pt x="793640" y="389035"/>
                </a:lnTo>
                <a:lnTo>
                  <a:pt x="812258" y="418580"/>
                </a:lnTo>
                <a:lnTo>
                  <a:pt x="823827" y="447889"/>
                </a:lnTo>
                <a:lnTo>
                  <a:pt x="828227" y="476540"/>
                </a:lnTo>
                <a:lnTo>
                  <a:pt x="825338" y="504114"/>
                </a:lnTo>
                <a:lnTo>
                  <a:pt x="818380" y="523654"/>
                </a:lnTo>
                <a:lnTo>
                  <a:pt x="809630" y="538284"/>
                </a:lnTo>
                <a:lnTo>
                  <a:pt x="801173" y="547919"/>
                </a:lnTo>
                <a:lnTo>
                  <a:pt x="795093" y="552479"/>
                </a:lnTo>
                <a:lnTo>
                  <a:pt x="793464" y="553265"/>
                </a:lnTo>
                <a:lnTo>
                  <a:pt x="791647" y="554227"/>
                </a:lnTo>
                <a:lnTo>
                  <a:pt x="790165" y="555140"/>
                </a:lnTo>
                <a:lnTo>
                  <a:pt x="732869" y="566793"/>
                </a:lnTo>
                <a:lnTo>
                  <a:pt x="933699" y="566793"/>
                </a:lnTo>
                <a:lnTo>
                  <a:pt x="945354" y="533887"/>
                </a:lnTo>
                <a:lnTo>
                  <a:pt x="950385" y="506063"/>
                </a:lnTo>
                <a:lnTo>
                  <a:pt x="951726" y="481249"/>
                </a:lnTo>
                <a:lnTo>
                  <a:pt x="951819" y="476540"/>
                </a:lnTo>
                <a:lnTo>
                  <a:pt x="949941" y="449353"/>
                </a:lnTo>
                <a:lnTo>
                  <a:pt x="944558" y="420968"/>
                </a:lnTo>
                <a:lnTo>
                  <a:pt x="987672" y="416091"/>
                </a:lnTo>
                <a:lnTo>
                  <a:pt x="1030658" y="405819"/>
                </a:lnTo>
                <a:lnTo>
                  <a:pt x="1071923" y="389247"/>
                </a:lnTo>
                <a:lnTo>
                  <a:pt x="1109877" y="365468"/>
                </a:lnTo>
                <a:lnTo>
                  <a:pt x="1142927" y="333575"/>
                </a:lnTo>
                <a:lnTo>
                  <a:pt x="1166202" y="297716"/>
                </a:lnTo>
                <a:lnTo>
                  <a:pt x="908072" y="297716"/>
                </a:lnTo>
                <a:lnTo>
                  <a:pt x="872620" y="294375"/>
                </a:lnTo>
                <a:lnTo>
                  <a:pt x="856377" y="291578"/>
                </a:lnTo>
                <a:lnTo>
                  <a:pt x="837524" y="290456"/>
                </a:lnTo>
                <a:close/>
              </a:path>
              <a:path w="1189990" h="800735">
                <a:moveTo>
                  <a:pt x="64287" y="0"/>
                </a:moveTo>
                <a:lnTo>
                  <a:pt x="40014" y="3918"/>
                </a:lnTo>
                <a:lnTo>
                  <a:pt x="19837" y="16391"/>
                </a:lnTo>
                <a:lnTo>
                  <a:pt x="5813" y="35507"/>
                </a:lnTo>
                <a:lnTo>
                  <a:pt x="0" y="59360"/>
                </a:lnTo>
                <a:lnTo>
                  <a:pt x="3923" y="83627"/>
                </a:lnTo>
                <a:lnTo>
                  <a:pt x="16397" y="103804"/>
                </a:lnTo>
                <a:lnTo>
                  <a:pt x="35517" y="117832"/>
                </a:lnTo>
                <a:lnTo>
                  <a:pt x="59379" y="123657"/>
                </a:lnTo>
                <a:lnTo>
                  <a:pt x="117215" y="129674"/>
                </a:lnTo>
                <a:lnTo>
                  <a:pt x="171251" y="142721"/>
                </a:lnTo>
                <a:lnTo>
                  <a:pt x="220770" y="162454"/>
                </a:lnTo>
                <a:lnTo>
                  <a:pt x="265057" y="188527"/>
                </a:lnTo>
                <a:lnTo>
                  <a:pt x="303393" y="220594"/>
                </a:lnTo>
                <a:lnTo>
                  <a:pt x="335065" y="258310"/>
                </a:lnTo>
                <a:lnTo>
                  <a:pt x="356673" y="305106"/>
                </a:lnTo>
                <a:lnTo>
                  <a:pt x="360109" y="349831"/>
                </a:lnTo>
                <a:lnTo>
                  <a:pt x="349059" y="389598"/>
                </a:lnTo>
                <a:lnTo>
                  <a:pt x="327211" y="421518"/>
                </a:lnTo>
                <a:lnTo>
                  <a:pt x="290763" y="447149"/>
                </a:lnTo>
                <a:lnTo>
                  <a:pt x="247616" y="456447"/>
                </a:lnTo>
                <a:lnTo>
                  <a:pt x="452834" y="456447"/>
                </a:lnTo>
                <a:lnTo>
                  <a:pt x="468570" y="424629"/>
                </a:lnTo>
                <a:lnTo>
                  <a:pt x="480911" y="378148"/>
                </a:lnTo>
                <a:lnTo>
                  <a:pt x="484012" y="329961"/>
                </a:lnTo>
                <a:lnTo>
                  <a:pt x="477790" y="281372"/>
                </a:lnTo>
                <a:lnTo>
                  <a:pt x="462160" y="233688"/>
                </a:lnTo>
                <a:lnTo>
                  <a:pt x="437038" y="188210"/>
                </a:lnTo>
                <a:lnTo>
                  <a:pt x="408660" y="152083"/>
                </a:lnTo>
                <a:lnTo>
                  <a:pt x="376365" y="119432"/>
                </a:lnTo>
                <a:lnTo>
                  <a:pt x="340434" y="90398"/>
                </a:lnTo>
                <a:lnTo>
                  <a:pt x="301149" y="65122"/>
                </a:lnTo>
                <a:lnTo>
                  <a:pt x="258792" y="43742"/>
                </a:lnTo>
                <a:lnTo>
                  <a:pt x="213645" y="26400"/>
                </a:lnTo>
                <a:lnTo>
                  <a:pt x="165991" y="13236"/>
                </a:lnTo>
                <a:lnTo>
                  <a:pt x="116111" y="4389"/>
                </a:lnTo>
                <a:lnTo>
                  <a:pt x="64287" y="0"/>
                </a:lnTo>
                <a:close/>
              </a:path>
              <a:path w="1189990" h="800735">
                <a:moveTo>
                  <a:pt x="1118261" y="165843"/>
                </a:moveTo>
                <a:lnTo>
                  <a:pt x="1095978" y="173964"/>
                </a:lnTo>
                <a:lnTo>
                  <a:pt x="1078380" y="189842"/>
                </a:lnTo>
                <a:lnTo>
                  <a:pt x="1067863" y="212055"/>
                </a:lnTo>
                <a:lnTo>
                  <a:pt x="1042630" y="258769"/>
                </a:lnTo>
                <a:lnTo>
                  <a:pt x="1001784" y="285135"/>
                </a:lnTo>
                <a:lnTo>
                  <a:pt x="954029" y="296377"/>
                </a:lnTo>
                <a:lnTo>
                  <a:pt x="908072" y="297716"/>
                </a:lnTo>
                <a:lnTo>
                  <a:pt x="1166202" y="297716"/>
                </a:lnTo>
                <a:lnTo>
                  <a:pt x="1169481" y="292664"/>
                </a:lnTo>
                <a:lnTo>
                  <a:pt x="1187948" y="241828"/>
                </a:lnTo>
                <a:lnTo>
                  <a:pt x="1189636" y="222811"/>
                </a:lnTo>
                <a:lnTo>
                  <a:pt x="1185668" y="204808"/>
                </a:lnTo>
                <a:lnTo>
                  <a:pt x="1157340" y="171964"/>
                </a:lnTo>
                <a:lnTo>
                  <a:pt x="1142831" y="166899"/>
                </a:lnTo>
                <a:lnTo>
                  <a:pt x="1118261" y="165843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07168" y="572425"/>
            <a:ext cx="202751" cy="98755"/>
          </a:xfrm>
          <a:custGeom>
            <a:avLst/>
            <a:gdLst/>
            <a:ahLst/>
            <a:cxnLst/>
            <a:rect l="l" t="t" r="r" b="b"/>
            <a:pathLst>
              <a:path w="445769" h="217169">
                <a:moveTo>
                  <a:pt x="64961" y="0"/>
                </a:moveTo>
                <a:lnTo>
                  <a:pt x="27005" y="8989"/>
                </a:lnTo>
                <a:lnTo>
                  <a:pt x="0" y="58188"/>
                </a:lnTo>
                <a:lnTo>
                  <a:pt x="4190" y="80345"/>
                </a:lnTo>
                <a:lnTo>
                  <a:pt x="72107" y="146264"/>
                </a:lnTo>
                <a:lnTo>
                  <a:pt x="129128" y="178968"/>
                </a:lnTo>
                <a:lnTo>
                  <a:pt x="185939" y="200146"/>
                </a:lnTo>
                <a:lnTo>
                  <a:pt x="240386" y="211977"/>
                </a:lnTo>
                <a:lnTo>
                  <a:pt x="290315" y="216636"/>
                </a:lnTo>
                <a:lnTo>
                  <a:pt x="333570" y="216301"/>
                </a:lnTo>
                <a:lnTo>
                  <a:pt x="391441" y="209354"/>
                </a:lnTo>
                <a:lnTo>
                  <a:pt x="437796" y="180157"/>
                </a:lnTo>
                <a:lnTo>
                  <a:pt x="445422" y="158924"/>
                </a:lnTo>
                <a:lnTo>
                  <a:pt x="444292" y="135602"/>
                </a:lnTo>
                <a:lnTo>
                  <a:pt x="434180" y="114536"/>
                </a:lnTo>
                <a:lnTo>
                  <a:pt x="417361" y="99514"/>
                </a:lnTo>
                <a:lnTo>
                  <a:pt x="416611" y="99245"/>
                </a:lnTo>
                <a:lnTo>
                  <a:pt x="324354" y="99245"/>
                </a:lnTo>
                <a:lnTo>
                  <a:pt x="276388" y="98180"/>
                </a:lnTo>
                <a:lnTo>
                  <a:pt x="219607" y="87540"/>
                </a:lnTo>
                <a:lnTo>
                  <a:pt x="159276" y="62228"/>
                </a:lnTo>
                <a:lnTo>
                  <a:pt x="100657" y="17146"/>
                </a:lnTo>
                <a:lnTo>
                  <a:pt x="83979" y="5314"/>
                </a:lnTo>
                <a:lnTo>
                  <a:pt x="64961" y="0"/>
                </a:lnTo>
                <a:close/>
              </a:path>
              <a:path w="445769" h="217169">
                <a:moveTo>
                  <a:pt x="396131" y="91894"/>
                </a:moveTo>
                <a:lnTo>
                  <a:pt x="372789" y="93037"/>
                </a:lnTo>
                <a:lnTo>
                  <a:pt x="358242" y="95831"/>
                </a:lnTo>
                <a:lnTo>
                  <a:pt x="324354" y="99245"/>
                </a:lnTo>
                <a:lnTo>
                  <a:pt x="416611" y="99245"/>
                </a:lnTo>
                <a:lnTo>
                  <a:pt x="396131" y="9189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17502" y="450387"/>
            <a:ext cx="186576" cy="133117"/>
          </a:xfrm>
          <a:custGeom>
            <a:avLst/>
            <a:gdLst/>
            <a:ahLst/>
            <a:cxnLst/>
            <a:rect l="l" t="t" r="r" b="b"/>
            <a:pathLst>
              <a:path w="410209" h="292734">
                <a:moveTo>
                  <a:pt x="51980" y="0"/>
                </a:moveTo>
                <a:lnTo>
                  <a:pt x="29745" y="7124"/>
                </a:lnTo>
                <a:lnTo>
                  <a:pt x="12036" y="22353"/>
                </a:lnTo>
                <a:lnTo>
                  <a:pt x="1876" y="42488"/>
                </a:lnTo>
                <a:lnTo>
                  <a:pt x="0" y="64943"/>
                </a:lnTo>
                <a:lnTo>
                  <a:pt x="7138" y="87129"/>
                </a:lnTo>
                <a:lnTo>
                  <a:pt x="47384" y="142974"/>
                </a:lnTo>
                <a:lnTo>
                  <a:pt x="76911" y="174597"/>
                </a:lnTo>
                <a:lnTo>
                  <a:pt x="114657" y="207622"/>
                </a:lnTo>
                <a:lnTo>
                  <a:pt x="160718" y="238989"/>
                </a:lnTo>
                <a:lnTo>
                  <a:pt x="215191" y="265638"/>
                </a:lnTo>
                <a:lnTo>
                  <a:pt x="278173" y="284508"/>
                </a:lnTo>
                <a:lnTo>
                  <a:pt x="349762" y="292538"/>
                </a:lnTo>
                <a:lnTo>
                  <a:pt x="372732" y="288397"/>
                </a:lnTo>
                <a:lnTo>
                  <a:pt x="391675" y="276195"/>
                </a:lnTo>
                <a:lnTo>
                  <a:pt x="404659" y="257766"/>
                </a:lnTo>
                <a:lnTo>
                  <a:pt x="409750" y="234945"/>
                </a:lnTo>
                <a:lnTo>
                  <a:pt x="409809" y="230773"/>
                </a:lnTo>
                <a:lnTo>
                  <a:pt x="409465" y="226669"/>
                </a:lnTo>
                <a:lnTo>
                  <a:pt x="389172" y="189021"/>
                </a:lnTo>
                <a:lnTo>
                  <a:pt x="352176" y="174927"/>
                </a:lnTo>
                <a:lnTo>
                  <a:pt x="279125" y="163401"/>
                </a:lnTo>
                <a:lnTo>
                  <a:pt x="219233" y="137034"/>
                </a:lnTo>
                <a:lnTo>
                  <a:pt x="172427" y="103155"/>
                </a:lnTo>
                <a:lnTo>
                  <a:pt x="138635" y="69090"/>
                </a:lnTo>
                <a:lnTo>
                  <a:pt x="117783" y="42167"/>
                </a:lnTo>
                <a:lnTo>
                  <a:pt x="109798" y="29712"/>
                </a:lnTo>
                <a:lnTo>
                  <a:pt x="94587" y="12011"/>
                </a:lnTo>
                <a:lnTo>
                  <a:pt x="74454" y="1868"/>
                </a:lnTo>
                <a:lnTo>
                  <a:pt x="5198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68640" y="588415"/>
            <a:ext cx="85202" cy="241402"/>
          </a:xfrm>
          <a:custGeom>
            <a:avLst/>
            <a:gdLst/>
            <a:ahLst/>
            <a:cxnLst/>
            <a:rect l="l" t="t" r="r" b="b"/>
            <a:pathLst>
              <a:path w="187325" h="530860">
                <a:moveTo>
                  <a:pt x="0" y="404097"/>
                </a:moveTo>
                <a:lnTo>
                  <a:pt x="0" y="520433"/>
                </a:lnTo>
                <a:lnTo>
                  <a:pt x="45133" y="527444"/>
                </a:lnTo>
                <a:lnTo>
                  <a:pt x="91057" y="530393"/>
                </a:lnTo>
                <a:lnTo>
                  <a:pt x="135280" y="528926"/>
                </a:lnTo>
                <a:lnTo>
                  <a:pt x="156932" y="522596"/>
                </a:lnTo>
                <a:lnTo>
                  <a:pt x="173902" y="508914"/>
                </a:lnTo>
                <a:lnTo>
                  <a:pt x="184517" y="489856"/>
                </a:lnTo>
                <a:lnTo>
                  <a:pt x="187101" y="467397"/>
                </a:lnTo>
                <a:lnTo>
                  <a:pt x="186758" y="462989"/>
                </a:lnTo>
                <a:lnTo>
                  <a:pt x="162109" y="424953"/>
                </a:lnTo>
                <a:lnTo>
                  <a:pt x="70864" y="415950"/>
                </a:lnTo>
                <a:lnTo>
                  <a:pt x="15841" y="408429"/>
                </a:lnTo>
                <a:lnTo>
                  <a:pt x="0" y="404097"/>
                </a:lnTo>
                <a:close/>
              </a:path>
              <a:path w="187325" h="530860">
                <a:moveTo>
                  <a:pt x="125552" y="415527"/>
                </a:moveTo>
                <a:lnTo>
                  <a:pt x="70864" y="415950"/>
                </a:lnTo>
                <a:lnTo>
                  <a:pt x="130463" y="415950"/>
                </a:lnTo>
                <a:lnTo>
                  <a:pt x="125552" y="415527"/>
                </a:lnTo>
                <a:close/>
              </a:path>
              <a:path w="187325" h="530860">
                <a:moveTo>
                  <a:pt x="0" y="0"/>
                </a:moveTo>
                <a:lnTo>
                  <a:pt x="0" y="229080"/>
                </a:lnTo>
                <a:lnTo>
                  <a:pt x="2588" y="222456"/>
                </a:lnTo>
                <a:lnTo>
                  <a:pt x="13975" y="177334"/>
                </a:lnTo>
                <a:lnTo>
                  <a:pt x="19348" y="125077"/>
                </a:lnTo>
                <a:lnTo>
                  <a:pt x="15880" y="66378"/>
                </a:lnTo>
                <a:lnTo>
                  <a:pt x="746" y="1930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82521" y="1"/>
            <a:ext cx="101875" cy="81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64403" y="413277"/>
            <a:ext cx="421386" cy="59484"/>
          </a:xfrm>
          <a:custGeom>
            <a:avLst/>
            <a:gdLst/>
            <a:ahLst/>
            <a:cxnLst/>
            <a:rect l="l" t="t" r="r" b="b"/>
            <a:pathLst>
              <a:path w="926465" h="130809">
                <a:moveTo>
                  <a:pt x="861119" y="0"/>
                </a:moveTo>
                <a:lnTo>
                  <a:pt x="65269" y="0"/>
                </a:lnTo>
                <a:lnTo>
                  <a:pt x="39880" y="5129"/>
                </a:lnTo>
                <a:lnTo>
                  <a:pt x="19132" y="19117"/>
                </a:lnTo>
                <a:lnTo>
                  <a:pt x="5134" y="39864"/>
                </a:lnTo>
                <a:lnTo>
                  <a:pt x="0" y="65269"/>
                </a:lnTo>
                <a:lnTo>
                  <a:pt x="5134" y="90699"/>
                </a:lnTo>
                <a:lnTo>
                  <a:pt x="19132" y="111443"/>
                </a:lnTo>
                <a:lnTo>
                  <a:pt x="39880" y="125418"/>
                </a:lnTo>
                <a:lnTo>
                  <a:pt x="65269" y="130539"/>
                </a:lnTo>
                <a:lnTo>
                  <a:pt x="861119" y="130539"/>
                </a:lnTo>
                <a:lnTo>
                  <a:pt x="886549" y="125418"/>
                </a:lnTo>
                <a:lnTo>
                  <a:pt x="907321" y="111443"/>
                </a:lnTo>
                <a:lnTo>
                  <a:pt x="921329" y="90699"/>
                </a:lnTo>
                <a:lnTo>
                  <a:pt x="926467" y="65269"/>
                </a:lnTo>
                <a:lnTo>
                  <a:pt x="921329" y="39864"/>
                </a:lnTo>
                <a:lnTo>
                  <a:pt x="907321" y="19117"/>
                </a:lnTo>
                <a:lnTo>
                  <a:pt x="886549" y="5129"/>
                </a:lnTo>
                <a:lnTo>
                  <a:pt x="86111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8640" y="92813"/>
            <a:ext cx="50254" cy="360370"/>
          </a:xfrm>
          <a:custGeom>
            <a:avLst/>
            <a:gdLst/>
            <a:ahLst/>
            <a:cxnLst/>
            <a:rect l="l" t="t" r="r" b="b"/>
            <a:pathLst>
              <a:path w="110490" h="792480">
                <a:moveTo>
                  <a:pt x="0" y="0"/>
                </a:moveTo>
                <a:lnTo>
                  <a:pt x="0" y="774523"/>
                </a:lnTo>
                <a:lnTo>
                  <a:pt x="18970" y="787326"/>
                </a:lnTo>
                <a:lnTo>
                  <a:pt x="44371" y="792464"/>
                </a:lnTo>
                <a:lnTo>
                  <a:pt x="69799" y="787326"/>
                </a:lnTo>
                <a:lnTo>
                  <a:pt x="90568" y="773324"/>
                </a:lnTo>
                <a:lnTo>
                  <a:pt x="104573" y="752575"/>
                </a:lnTo>
                <a:lnTo>
                  <a:pt x="109709" y="727194"/>
                </a:lnTo>
                <a:lnTo>
                  <a:pt x="109709" y="308395"/>
                </a:lnTo>
                <a:lnTo>
                  <a:pt x="110192" y="295851"/>
                </a:lnTo>
                <a:lnTo>
                  <a:pt x="107984" y="250156"/>
                </a:lnTo>
                <a:lnTo>
                  <a:pt x="95647" y="183092"/>
                </a:lnTo>
                <a:lnTo>
                  <a:pt x="83468" y="143836"/>
                </a:lnTo>
                <a:lnTo>
                  <a:pt x="66103" y="101986"/>
                </a:lnTo>
                <a:lnTo>
                  <a:pt x="42665" y="58457"/>
                </a:lnTo>
                <a:lnTo>
                  <a:pt x="12272" y="14166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87521" y="21730"/>
            <a:ext cx="496479" cy="401373"/>
          </a:xfrm>
          <a:custGeom>
            <a:avLst/>
            <a:gdLst/>
            <a:ahLst/>
            <a:cxnLst/>
            <a:rect l="l" t="t" r="r" b="b"/>
            <a:pathLst>
              <a:path w="1091565" h="882650">
                <a:moveTo>
                  <a:pt x="826574" y="130745"/>
                </a:moveTo>
                <a:lnTo>
                  <a:pt x="452796" y="130745"/>
                </a:lnTo>
                <a:lnTo>
                  <a:pt x="481227" y="130831"/>
                </a:lnTo>
                <a:lnTo>
                  <a:pt x="517874" y="133767"/>
                </a:lnTo>
                <a:lnTo>
                  <a:pt x="560989" y="141162"/>
                </a:lnTo>
                <a:lnTo>
                  <a:pt x="608822" y="154625"/>
                </a:lnTo>
                <a:lnTo>
                  <a:pt x="659624" y="175766"/>
                </a:lnTo>
                <a:lnTo>
                  <a:pt x="711648" y="206192"/>
                </a:lnTo>
                <a:lnTo>
                  <a:pt x="763143" y="247512"/>
                </a:lnTo>
                <a:lnTo>
                  <a:pt x="790663" y="275551"/>
                </a:lnTo>
                <a:lnTo>
                  <a:pt x="816147" y="306292"/>
                </a:lnTo>
                <a:lnTo>
                  <a:pt x="839590" y="339721"/>
                </a:lnTo>
                <a:lnTo>
                  <a:pt x="860986" y="375824"/>
                </a:lnTo>
                <a:lnTo>
                  <a:pt x="880331" y="414587"/>
                </a:lnTo>
                <a:lnTo>
                  <a:pt x="897618" y="455996"/>
                </a:lnTo>
                <a:lnTo>
                  <a:pt x="912843" y="500037"/>
                </a:lnTo>
                <a:lnTo>
                  <a:pt x="926001" y="546696"/>
                </a:lnTo>
                <a:lnTo>
                  <a:pt x="937086" y="595959"/>
                </a:lnTo>
                <a:lnTo>
                  <a:pt x="946092" y="647812"/>
                </a:lnTo>
                <a:lnTo>
                  <a:pt x="953016" y="702241"/>
                </a:lnTo>
                <a:lnTo>
                  <a:pt x="957850" y="759232"/>
                </a:lnTo>
                <a:lnTo>
                  <a:pt x="960591" y="818771"/>
                </a:lnTo>
                <a:lnTo>
                  <a:pt x="966249" y="843611"/>
                </a:lnTo>
                <a:lnTo>
                  <a:pt x="980382" y="863765"/>
                </a:lnTo>
                <a:lnTo>
                  <a:pt x="1000937" y="877285"/>
                </a:lnTo>
                <a:lnTo>
                  <a:pt x="1025861" y="882225"/>
                </a:lnTo>
                <a:lnTo>
                  <a:pt x="1027088" y="882225"/>
                </a:lnTo>
                <a:lnTo>
                  <a:pt x="1073310" y="861805"/>
                </a:lnTo>
                <a:lnTo>
                  <a:pt x="1091130" y="815080"/>
                </a:lnTo>
                <a:lnTo>
                  <a:pt x="1088510" y="756172"/>
                </a:lnTo>
                <a:lnTo>
                  <a:pt x="1083972" y="699317"/>
                </a:lnTo>
                <a:lnTo>
                  <a:pt x="1077520" y="644528"/>
                </a:lnTo>
                <a:lnTo>
                  <a:pt x="1069159" y="591813"/>
                </a:lnTo>
                <a:lnTo>
                  <a:pt x="1058893" y="541186"/>
                </a:lnTo>
                <a:lnTo>
                  <a:pt x="1046726" y="492655"/>
                </a:lnTo>
                <a:lnTo>
                  <a:pt x="1032660" y="446233"/>
                </a:lnTo>
                <a:lnTo>
                  <a:pt x="1016701" y="401930"/>
                </a:lnTo>
                <a:lnTo>
                  <a:pt x="998853" y="359757"/>
                </a:lnTo>
                <a:lnTo>
                  <a:pt x="979083" y="319663"/>
                </a:lnTo>
                <a:lnTo>
                  <a:pt x="957502" y="281844"/>
                </a:lnTo>
                <a:lnTo>
                  <a:pt x="934007" y="246126"/>
                </a:lnTo>
                <a:lnTo>
                  <a:pt x="908639" y="212581"/>
                </a:lnTo>
                <a:lnTo>
                  <a:pt x="881401" y="181222"/>
                </a:lnTo>
                <a:lnTo>
                  <a:pt x="852296" y="152057"/>
                </a:lnTo>
                <a:lnTo>
                  <a:pt x="826574" y="130745"/>
                </a:lnTo>
                <a:close/>
              </a:path>
              <a:path w="1091565" h="882650">
                <a:moveTo>
                  <a:pt x="472948" y="0"/>
                </a:moveTo>
                <a:lnTo>
                  <a:pt x="445581" y="314"/>
                </a:lnTo>
                <a:lnTo>
                  <a:pt x="442724" y="442"/>
                </a:lnTo>
                <a:lnTo>
                  <a:pt x="441320" y="677"/>
                </a:lnTo>
                <a:lnTo>
                  <a:pt x="368664" y="11277"/>
                </a:lnTo>
                <a:lnTo>
                  <a:pt x="304502" y="26502"/>
                </a:lnTo>
                <a:lnTo>
                  <a:pt x="248306" y="45676"/>
                </a:lnTo>
                <a:lnTo>
                  <a:pt x="199548" y="68126"/>
                </a:lnTo>
                <a:lnTo>
                  <a:pt x="157699" y="93175"/>
                </a:lnTo>
                <a:lnTo>
                  <a:pt x="122233" y="120149"/>
                </a:lnTo>
                <a:lnTo>
                  <a:pt x="92621" y="148371"/>
                </a:lnTo>
                <a:lnTo>
                  <a:pt x="48846" y="205863"/>
                </a:lnTo>
                <a:lnTo>
                  <a:pt x="22153" y="260249"/>
                </a:lnTo>
                <a:lnTo>
                  <a:pt x="3741" y="330378"/>
                </a:lnTo>
                <a:lnTo>
                  <a:pt x="0" y="376787"/>
                </a:lnTo>
                <a:lnTo>
                  <a:pt x="2460" y="423172"/>
                </a:lnTo>
                <a:lnTo>
                  <a:pt x="10915" y="468886"/>
                </a:lnTo>
                <a:lnTo>
                  <a:pt x="25157" y="513283"/>
                </a:lnTo>
                <a:lnTo>
                  <a:pt x="44977" y="555719"/>
                </a:lnTo>
                <a:lnTo>
                  <a:pt x="70168" y="595547"/>
                </a:lnTo>
                <a:lnTo>
                  <a:pt x="100523" y="632123"/>
                </a:lnTo>
                <a:lnTo>
                  <a:pt x="135832" y="664800"/>
                </a:lnTo>
                <a:lnTo>
                  <a:pt x="177213" y="693504"/>
                </a:lnTo>
                <a:lnTo>
                  <a:pt x="221213" y="715015"/>
                </a:lnTo>
                <a:lnTo>
                  <a:pt x="267298" y="729299"/>
                </a:lnTo>
                <a:lnTo>
                  <a:pt x="314934" y="736316"/>
                </a:lnTo>
                <a:lnTo>
                  <a:pt x="363585" y="736032"/>
                </a:lnTo>
                <a:lnTo>
                  <a:pt x="412718" y="728409"/>
                </a:lnTo>
                <a:lnTo>
                  <a:pt x="461798" y="713411"/>
                </a:lnTo>
                <a:lnTo>
                  <a:pt x="510291" y="691000"/>
                </a:lnTo>
                <a:lnTo>
                  <a:pt x="555047" y="653125"/>
                </a:lnTo>
                <a:lnTo>
                  <a:pt x="586235" y="614028"/>
                </a:lnTo>
                <a:lnTo>
                  <a:pt x="590396" y="606628"/>
                </a:lnTo>
                <a:lnTo>
                  <a:pt x="327930" y="606628"/>
                </a:lnTo>
                <a:lnTo>
                  <a:pt x="282253" y="598247"/>
                </a:lnTo>
                <a:lnTo>
                  <a:pt x="245419" y="582008"/>
                </a:lnTo>
                <a:lnTo>
                  <a:pt x="185582" y="531143"/>
                </a:lnTo>
                <a:lnTo>
                  <a:pt x="160203" y="493685"/>
                </a:lnTo>
                <a:lnTo>
                  <a:pt x="142352" y="452436"/>
                </a:lnTo>
                <a:lnTo>
                  <a:pt x="132541" y="408968"/>
                </a:lnTo>
                <a:lnTo>
                  <a:pt x="131284" y="364854"/>
                </a:lnTo>
                <a:lnTo>
                  <a:pt x="139091" y="321666"/>
                </a:lnTo>
                <a:lnTo>
                  <a:pt x="154448" y="284139"/>
                </a:lnTo>
                <a:lnTo>
                  <a:pt x="177100" y="250227"/>
                </a:lnTo>
                <a:lnTo>
                  <a:pt x="206808" y="220073"/>
                </a:lnTo>
                <a:lnTo>
                  <a:pt x="243332" y="193822"/>
                </a:lnTo>
                <a:lnTo>
                  <a:pt x="286433" y="171620"/>
                </a:lnTo>
                <a:lnTo>
                  <a:pt x="335870" y="153610"/>
                </a:lnTo>
                <a:lnTo>
                  <a:pt x="391404" y="139937"/>
                </a:lnTo>
                <a:lnTo>
                  <a:pt x="452796" y="130745"/>
                </a:lnTo>
                <a:lnTo>
                  <a:pt x="826574" y="130745"/>
                </a:lnTo>
                <a:lnTo>
                  <a:pt x="799685" y="108467"/>
                </a:lnTo>
                <a:lnTo>
                  <a:pt x="746328" y="73948"/>
                </a:lnTo>
                <a:lnTo>
                  <a:pt x="693341" y="47476"/>
                </a:lnTo>
                <a:lnTo>
                  <a:pt x="641837" y="28028"/>
                </a:lnTo>
                <a:lnTo>
                  <a:pt x="592931" y="14580"/>
                </a:lnTo>
                <a:lnTo>
                  <a:pt x="547738" y="6109"/>
                </a:lnTo>
                <a:lnTo>
                  <a:pt x="507372" y="1590"/>
                </a:lnTo>
                <a:lnTo>
                  <a:pt x="472948" y="0"/>
                </a:lnTo>
                <a:close/>
              </a:path>
              <a:path w="1091565" h="882650">
                <a:moveTo>
                  <a:pt x="450983" y="196474"/>
                </a:moveTo>
                <a:lnTo>
                  <a:pt x="426122" y="199430"/>
                </a:lnTo>
                <a:lnTo>
                  <a:pt x="404188" y="211499"/>
                </a:lnTo>
                <a:lnTo>
                  <a:pt x="388007" y="231757"/>
                </a:lnTo>
                <a:lnTo>
                  <a:pt x="380939" y="256725"/>
                </a:lnTo>
                <a:lnTo>
                  <a:pt x="383882" y="281574"/>
                </a:lnTo>
                <a:lnTo>
                  <a:pt x="395928" y="303491"/>
                </a:lnTo>
                <a:lnTo>
                  <a:pt x="416267" y="319724"/>
                </a:lnTo>
                <a:lnTo>
                  <a:pt x="453998" y="343530"/>
                </a:lnTo>
                <a:lnTo>
                  <a:pt x="481936" y="371051"/>
                </a:lnTo>
                <a:lnTo>
                  <a:pt x="499927" y="402149"/>
                </a:lnTo>
                <a:lnTo>
                  <a:pt x="507915" y="436744"/>
                </a:lnTo>
                <a:lnTo>
                  <a:pt x="504863" y="478817"/>
                </a:lnTo>
                <a:lnTo>
                  <a:pt x="490973" y="518227"/>
                </a:lnTo>
                <a:lnTo>
                  <a:pt x="469480" y="552338"/>
                </a:lnTo>
                <a:lnTo>
                  <a:pt x="381901" y="601826"/>
                </a:lnTo>
                <a:lnTo>
                  <a:pt x="327930" y="606628"/>
                </a:lnTo>
                <a:lnTo>
                  <a:pt x="590396" y="606628"/>
                </a:lnTo>
                <a:lnTo>
                  <a:pt x="610824" y="570304"/>
                </a:lnTo>
                <a:lnTo>
                  <a:pt x="628123" y="523441"/>
                </a:lnTo>
                <a:lnTo>
                  <a:pt x="637445" y="474924"/>
                </a:lnTo>
                <a:lnTo>
                  <a:pt x="638101" y="426240"/>
                </a:lnTo>
                <a:lnTo>
                  <a:pt x="630174" y="380675"/>
                </a:lnTo>
                <a:lnTo>
                  <a:pt x="614216" y="337956"/>
                </a:lnTo>
                <a:lnTo>
                  <a:pt x="590521" y="298483"/>
                </a:lnTo>
                <a:lnTo>
                  <a:pt x="559381" y="262658"/>
                </a:lnTo>
                <a:lnTo>
                  <a:pt x="521091" y="230881"/>
                </a:lnTo>
                <a:lnTo>
                  <a:pt x="475943" y="203554"/>
                </a:lnTo>
                <a:lnTo>
                  <a:pt x="450983" y="19647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43497" y="0"/>
            <a:ext cx="240586" cy="401951"/>
          </a:xfrm>
          <a:custGeom>
            <a:avLst/>
            <a:gdLst/>
            <a:ahLst/>
            <a:cxnLst/>
            <a:rect l="l" t="t" r="r" b="b"/>
            <a:pathLst>
              <a:path w="528955" h="883919">
                <a:moveTo>
                  <a:pt x="528337" y="0"/>
                </a:moveTo>
                <a:lnTo>
                  <a:pt x="0" y="0"/>
                </a:lnTo>
                <a:lnTo>
                  <a:pt x="7033" y="10429"/>
                </a:lnTo>
                <a:lnTo>
                  <a:pt x="27780" y="24418"/>
                </a:lnTo>
                <a:lnTo>
                  <a:pt x="53181" y="29547"/>
                </a:lnTo>
                <a:lnTo>
                  <a:pt x="397749" y="29547"/>
                </a:lnTo>
                <a:lnTo>
                  <a:pt x="397749" y="818348"/>
                </a:lnTo>
                <a:lnTo>
                  <a:pt x="402875" y="843788"/>
                </a:lnTo>
                <a:lnTo>
                  <a:pt x="416861" y="864552"/>
                </a:lnTo>
                <a:lnTo>
                  <a:pt x="437621" y="878546"/>
                </a:lnTo>
                <a:lnTo>
                  <a:pt x="463067" y="883677"/>
                </a:lnTo>
                <a:lnTo>
                  <a:pt x="488464" y="878546"/>
                </a:lnTo>
                <a:lnTo>
                  <a:pt x="509212" y="864552"/>
                </a:lnTo>
                <a:lnTo>
                  <a:pt x="523205" y="843788"/>
                </a:lnTo>
                <a:lnTo>
                  <a:pt x="528337" y="818348"/>
                </a:lnTo>
                <a:lnTo>
                  <a:pt x="528337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16596" y="510251"/>
            <a:ext cx="487526" cy="291934"/>
          </a:xfrm>
          <a:custGeom>
            <a:avLst/>
            <a:gdLst/>
            <a:ahLst/>
            <a:cxnLst/>
            <a:rect l="l" t="t" r="r" b="b"/>
            <a:pathLst>
              <a:path w="1071880" h="641985">
                <a:moveTo>
                  <a:pt x="214414" y="7646"/>
                </a:moveTo>
                <a:lnTo>
                  <a:pt x="173462" y="15420"/>
                </a:lnTo>
                <a:lnTo>
                  <a:pt x="133340" y="32683"/>
                </a:lnTo>
                <a:lnTo>
                  <a:pt x="94247" y="61039"/>
                </a:lnTo>
                <a:lnTo>
                  <a:pt x="55229" y="114678"/>
                </a:lnTo>
                <a:lnTo>
                  <a:pt x="41386" y="174439"/>
                </a:lnTo>
                <a:lnTo>
                  <a:pt x="44352" y="210435"/>
                </a:lnTo>
                <a:lnTo>
                  <a:pt x="53942" y="244094"/>
                </a:lnTo>
                <a:lnTo>
                  <a:pt x="68121" y="274775"/>
                </a:lnTo>
                <a:lnTo>
                  <a:pt x="84853" y="301837"/>
                </a:lnTo>
                <a:lnTo>
                  <a:pt x="49676" y="335178"/>
                </a:lnTo>
                <a:lnTo>
                  <a:pt x="23358" y="372922"/>
                </a:lnTo>
                <a:lnTo>
                  <a:pt x="6574" y="414176"/>
                </a:lnTo>
                <a:lnTo>
                  <a:pt x="0" y="458046"/>
                </a:lnTo>
                <a:lnTo>
                  <a:pt x="4721" y="503742"/>
                </a:lnTo>
                <a:lnTo>
                  <a:pt x="20798" y="544719"/>
                </a:lnTo>
                <a:lnTo>
                  <a:pt x="47090" y="579823"/>
                </a:lnTo>
                <a:lnTo>
                  <a:pt x="82461" y="607898"/>
                </a:lnTo>
                <a:lnTo>
                  <a:pt x="125770" y="627787"/>
                </a:lnTo>
                <a:lnTo>
                  <a:pt x="175881" y="638335"/>
                </a:lnTo>
                <a:lnTo>
                  <a:pt x="212772" y="641380"/>
                </a:lnTo>
                <a:lnTo>
                  <a:pt x="251834" y="640272"/>
                </a:lnTo>
                <a:lnTo>
                  <a:pt x="292789" y="635235"/>
                </a:lnTo>
                <a:lnTo>
                  <a:pt x="335361" y="626489"/>
                </a:lnTo>
                <a:lnTo>
                  <a:pt x="379273" y="614259"/>
                </a:lnTo>
                <a:lnTo>
                  <a:pt x="424249" y="598766"/>
                </a:lnTo>
                <a:lnTo>
                  <a:pt x="470013" y="580233"/>
                </a:lnTo>
                <a:lnTo>
                  <a:pt x="516287" y="558883"/>
                </a:lnTo>
                <a:lnTo>
                  <a:pt x="562795" y="534937"/>
                </a:lnTo>
                <a:lnTo>
                  <a:pt x="580787" y="524746"/>
                </a:lnTo>
                <a:lnTo>
                  <a:pt x="225295" y="524746"/>
                </a:lnTo>
                <a:lnTo>
                  <a:pt x="191852" y="522462"/>
                </a:lnTo>
                <a:lnTo>
                  <a:pt x="190871" y="522344"/>
                </a:lnTo>
                <a:lnTo>
                  <a:pt x="189830" y="522167"/>
                </a:lnTo>
                <a:lnTo>
                  <a:pt x="188819" y="522109"/>
                </a:lnTo>
                <a:lnTo>
                  <a:pt x="158363" y="515392"/>
                </a:lnTo>
                <a:lnTo>
                  <a:pt x="135546" y="502438"/>
                </a:lnTo>
                <a:lnTo>
                  <a:pt x="121375" y="484117"/>
                </a:lnTo>
                <a:lnTo>
                  <a:pt x="116855" y="461305"/>
                </a:lnTo>
                <a:lnTo>
                  <a:pt x="121630" y="439053"/>
                </a:lnTo>
                <a:lnTo>
                  <a:pt x="135772" y="414899"/>
                </a:lnTo>
                <a:lnTo>
                  <a:pt x="160776" y="391065"/>
                </a:lnTo>
                <a:lnTo>
                  <a:pt x="198135" y="369767"/>
                </a:lnTo>
                <a:lnTo>
                  <a:pt x="210798" y="362159"/>
                </a:lnTo>
                <a:lnTo>
                  <a:pt x="221021" y="351827"/>
                </a:lnTo>
                <a:lnTo>
                  <a:pt x="228393" y="339309"/>
                </a:lnTo>
                <a:lnTo>
                  <a:pt x="232502" y="325141"/>
                </a:lnTo>
                <a:lnTo>
                  <a:pt x="232896" y="310399"/>
                </a:lnTo>
                <a:lnTo>
                  <a:pt x="229676" y="296222"/>
                </a:lnTo>
                <a:lnTo>
                  <a:pt x="223064" y="283267"/>
                </a:lnTo>
                <a:lnTo>
                  <a:pt x="213282" y="272191"/>
                </a:lnTo>
                <a:lnTo>
                  <a:pt x="197112" y="255653"/>
                </a:lnTo>
                <a:lnTo>
                  <a:pt x="178815" y="231799"/>
                </a:lnTo>
                <a:lnTo>
                  <a:pt x="163999" y="204503"/>
                </a:lnTo>
                <a:lnTo>
                  <a:pt x="158270" y="177639"/>
                </a:lnTo>
                <a:lnTo>
                  <a:pt x="158883" y="171606"/>
                </a:lnTo>
                <a:lnTo>
                  <a:pt x="201244" y="129698"/>
                </a:lnTo>
                <a:lnTo>
                  <a:pt x="233214" y="123613"/>
                </a:lnTo>
                <a:lnTo>
                  <a:pt x="1040121" y="123613"/>
                </a:lnTo>
                <a:lnTo>
                  <a:pt x="1045434" y="115455"/>
                </a:lnTo>
                <a:lnTo>
                  <a:pt x="669402" y="115455"/>
                </a:lnTo>
                <a:lnTo>
                  <a:pt x="625035" y="112096"/>
                </a:lnTo>
                <a:lnTo>
                  <a:pt x="582321" y="104958"/>
                </a:lnTo>
                <a:lnTo>
                  <a:pt x="541096" y="94861"/>
                </a:lnTo>
                <a:lnTo>
                  <a:pt x="501195" y="82623"/>
                </a:lnTo>
                <a:lnTo>
                  <a:pt x="462454" y="69064"/>
                </a:lnTo>
                <a:lnTo>
                  <a:pt x="382572" y="39379"/>
                </a:lnTo>
                <a:lnTo>
                  <a:pt x="340276" y="25228"/>
                </a:lnTo>
                <a:lnTo>
                  <a:pt x="298019" y="14153"/>
                </a:lnTo>
                <a:lnTo>
                  <a:pt x="255999" y="7758"/>
                </a:lnTo>
                <a:lnTo>
                  <a:pt x="214414" y="7646"/>
                </a:lnTo>
                <a:close/>
              </a:path>
              <a:path w="1071880" h="641985">
                <a:moveTo>
                  <a:pt x="964329" y="219124"/>
                </a:moveTo>
                <a:lnTo>
                  <a:pt x="802789" y="219124"/>
                </a:lnTo>
                <a:lnTo>
                  <a:pt x="760435" y="257376"/>
                </a:lnTo>
                <a:lnTo>
                  <a:pt x="716118" y="294210"/>
                </a:lnTo>
                <a:lnTo>
                  <a:pt x="670278" y="329342"/>
                </a:lnTo>
                <a:lnTo>
                  <a:pt x="623357" y="362489"/>
                </a:lnTo>
                <a:lnTo>
                  <a:pt x="575798" y="393368"/>
                </a:lnTo>
                <a:lnTo>
                  <a:pt x="528041" y="421695"/>
                </a:lnTo>
                <a:lnTo>
                  <a:pt x="480527" y="447188"/>
                </a:lnTo>
                <a:lnTo>
                  <a:pt x="433699" y="469563"/>
                </a:lnTo>
                <a:lnTo>
                  <a:pt x="387999" y="488535"/>
                </a:lnTo>
                <a:lnTo>
                  <a:pt x="343866" y="503824"/>
                </a:lnTo>
                <a:lnTo>
                  <a:pt x="301744" y="515144"/>
                </a:lnTo>
                <a:lnTo>
                  <a:pt x="262073" y="522212"/>
                </a:lnTo>
                <a:lnTo>
                  <a:pt x="225295" y="524746"/>
                </a:lnTo>
                <a:lnTo>
                  <a:pt x="580787" y="524746"/>
                </a:lnTo>
                <a:lnTo>
                  <a:pt x="655407" y="480149"/>
                </a:lnTo>
                <a:lnTo>
                  <a:pt x="700958" y="449753"/>
                </a:lnTo>
                <a:lnTo>
                  <a:pt x="745637" y="417651"/>
                </a:lnTo>
                <a:lnTo>
                  <a:pt x="789167" y="384066"/>
                </a:lnTo>
                <a:lnTo>
                  <a:pt x="831271" y="349221"/>
                </a:lnTo>
                <a:lnTo>
                  <a:pt x="871673" y="313338"/>
                </a:lnTo>
                <a:lnTo>
                  <a:pt x="910097" y="276640"/>
                </a:lnTo>
                <a:lnTo>
                  <a:pt x="946266" y="239348"/>
                </a:lnTo>
                <a:lnTo>
                  <a:pt x="964329" y="219124"/>
                </a:lnTo>
                <a:close/>
              </a:path>
              <a:path w="1071880" h="641985">
                <a:moveTo>
                  <a:pt x="1040121" y="123613"/>
                </a:moveTo>
                <a:lnTo>
                  <a:pt x="233214" y="123613"/>
                </a:lnTo>
                <a:lnTo>
                  <a:pt x="272192" y="128079"/>
                </a:lnTo>
                <a:lnTo>
                  <a:pt x="321257" y="142050"/>
                </a:lnTo>
                <a:lnTo>
                  <a:pt x="383489" y="164475"/>
                </a:lnTo>
                <a:lnTo>
                  <a:pt x="421279" y="178557"/>
                </a:lnTo>
                <a:lnTo>
                  <a:pt x="461200" y="192592"/>
                </a:lnTo>
                <a:lnTo>
                  <a:pt x="503283" y="205743"/>
                </a:lnTo>
                <a:lnTo>
                  <a:pt x="547555" y="217172"/>
                </a:lnTo>
                <a:lnTo>
                  <a:pt x="594047" y="226039"/>
                </a:lnTo>
                <a:lnTo>
                  <a:pt x="642787" y="231506"/>
                </a:lnTo>
                <a:lnTo>
                  <a:pt x="693805" y="232735"/>
                </a:lnTo>
                <a:lnTo>
                  <a:pt x="747129" y="228887"/>
                </a:lnTo>
                <a:lnTo>
                  <a:pt x="802789" y="219124"/>
                </a:lnTo>
                <a:lnTo>
                  <a:pt x="964329" y="219124"/>
                </a:lnTo>
                <a:lnTo>
                  <a:pt x="979902" y="201686"/>
                </a:lnTo>
                <a:lnTo>
                  <a:pt x="1010731" y="163876"/>
                </a:lnTo>
                <a:lnTo>
                  <a:pt x="1038474" y="126141"/>
                </a:lnTo>
                <a:lnTo>
                  <a:pt x="1040121" y="123613"/>
                </a:lnTo>
                <a:close/>
              </a:path>
              <a:path w="1071880" h="641985">
                <a:moveTo>
                  <a:pt x="1017238" y="0"/>
                </a:moveTo>
                <a:lnTo>
                  <a:pt x="997756" y="1858"/>
                </a:lnTo>
                <a:lnTo>
                  <a:pt x="979525" y="10387"/>
                </a:lnTo>
                <a:lnTo>
                  <a:pt x="921787" y="46900"/>
                </a:lnTo>
                <a:lnTo>
                  <a:pt x="866689" y="74721"/>
                </a:lnTo>
                <a:lnTo>
                  <a:pt x="814065" y="94668"/>
                </a:lnTo>
                <a:lnTo>
                  <a:pt x="763753" y="107560"/>
                </a:lnTo>
                <a:lnTo>
                  <a:pt x="715586" y="114215"/>
                </a:lnTo>
                <a:lnTo>
                  <a:pt x="669402" y="115455"/>
                </a:lnTo>
                <a:lnTo>
                  <a:pt x="1045434" y="115455"/>
                </a:lnTo>
                <a:lnTo>
                  <a:pt x="1066460" y="81856"/>
                </a:lnTo>
                <a:lnTo>
                  <a:pt x="1071387" y="60019"/>
                </a:lnTo>
                <a:lnTo>
                  <a:pt x="1070478" y="47871"/>
                </a:lnTo>
                <a:lnTo>
                  <a:pt x="1067071" y="36161"/>
                </a:lnTo>
                <a:lnTo>
                  <a:pt x="1061234" y="25299"/>
                </a:lnTo>
                <a:lnTo>
                  <a:pt x="1053030" y="15697"/>
                </a:lnTo>
                <a:lnTo>
                  <a:pt x="1036240" y="4662"/>
                </a:lnTo>
                <a:lnTo>
                  <a:pt x="101723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6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226075" y="-171400"/>
            <a:ext cx="6801171" cy="7272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3767" y="0"/>
            <a:ext cx="2875479" cy="6896260"/>
          </a:xfrm>
          <a:custGeom>
            <a:avLst/>
            <a:gdLst/>
            <a:ahLst/>
            <a:cxnLst/>
            <a:rect l="l" t="t" r="r" b="b"/>
            <a:pathLst>
              <a:path w="6322059" h="15078075">
                <a:moveTo>
                  <a:pt x="0" y="15078074"/>
                </a:moveTo>
                <a:lnTo>
                  <a:pt x="6321796" y="15078074"/>
                </a:lnTo>
                <a:lnTo>
                  <a:pt x="6321796" y="0"/>
                </a:lnTo>
                <a:lnTo>
                  <a:pt x="0" y="0"/>
                </a:lnTo>
                <a:lnTo>
                  <a:pt x="0" y="15078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08346" y="5452933"/>
            <a:ext cx="1728185" cy="1473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48152" y="6324"/>
            <a:ext cx="171847" cy="196933"/>
          </a:xfrm>
          <a:custGeom>
            <a:avLst/>
            <a:gdLst/>
            <a:ahLst/>
            <a:cxnLst/>
            <a:rect l="l" t="t" r="r" b="b"/>
            <a:pathLst>
              <a:path w="377825" h="433070">
                <a:moveTo>
                  <a:pt x="324159" y="0"/>
                </a:moveTo>
                <a:lnTo>
                  <a:pt x="300481" y="1569"/>
                </a:lnTo>
                <a:lnTo>
                  <a:pt x="279122" y="11902"/>
                </a:lnTo>
                <a:lnTo>
                  <a:pt x="262815" y="30296"/>
                </a:lnTo>
                <a:lnTo>
                  <a:pt x="228100" y="70843"/>
                </a:lnTo>
                <a:lnTo>
                  <a:pt x="182692" y="100896"/>
                </a:lnTo>
                <a:lnTo>
                  <a:pt x="133917" y="121641"/>
                </a:lnTo>
                <a:lnTo>
                  <a:pt x="89098" y="134262"/>
                </a:lnTo>
                <a:lnTo>
                  <a:pt x="55561" y="139946"/>
                </a:lnTo>
                <a:lnTo>
                  <a:pt x="34248" y="146126"/>
                </a:lnTo>
                <a:lnTo>
                  <a:pt x="16913" y="158950"/>
                </a:lnTo>
                <a:lnTo>
                  <a:pt x="5012" y="176914"/>
                </a:lnTo>
                <a:lnTo>
                  <a:pt x="0" y="198511"/>
                </a:lnTo>
                <a:lnTo>
                  <a:pt x="2876" y="220488"/>
                </a:lnTo>
                <a:lnTo>
                  <a:pt x="12906" y="239497"/>
                </a:lnTo>
                <a:lnTo>
                  <a:pt x="28851" y="253908"/>
                </a:lnTo>
                <a:lnTo>
                  <a:pt x="49474" y="262092"/>
                </a:lnTo>
                <a:lnTo>
                  <a:pt x="95420" y="279624"/>
                </a:lnTo>
                <a:lnTo>
                  <a:pt x="136890" y="308735"/>
                </a:lnTo>
                <a:lnTo>
                  <a:pt x="172088" y="343107"/>
                </a:lnTo>
                <a:lnTo>
                  <a:pt x="199218" y="376421"/>
                </a:lnTo>
                <a:lnTo>
                  <a:pt x="216482" y="402359"/>
                </a:lnTo>
                <a:lnTo>
                  <a:pt x="232772" y="420724"/>
                </a:lnTo>
                <a:lnTo>
                  <a:pt x="254080" y="431064"/>
                </a:lnTo>
                <a:lnTo>
                  <a:pt x="277695" y="432667"/>
                </a:lnTo>
                <a:lnTo>
                  <a:pt x="300903" y="424819"/>
                </a:lnTo>
                <a:lnTo>
                  <a:pt x="319307" y="408625"/>
                </a:lnTo>
                <a:lnTo>
                  <a:pt x="329715" y="387388"/>
                </a:lnTo>
                <a:lnTo>
                  <a:pt x="331405" y="363808"/>
                </a:lnTo>
                <a:lnTo>
                  <a:pt x="323658" y="340584"/>
                </a:lnTo>
                <a:lnTo>
                  <a:pt x="315564" y="327542"/>
                </a:lnTo>
                <a:lnTo>
                  <a:pt x="295491" y="298858"/>
                </a:lnTo>
                <a:lnTo>
                  <a:pt x="264184" y="260697"/>
                </a:lnTo>
                <a:lnTo>
                  <a:pt x="222391" y="219223"/>
                </a:lnTo>
                <a:lnTo>
                  <a:pt x="263474" y="197322"/>
                </a:lnTo>
                <a:lnTo>
                  <a:pt x="303164" y="169371"/>
                </a:lnTo>
                <a:lnTo>
                  <a:pt x="339301" y="134661"/>
                </a:lnTo>
                <a:lnTo>
                  <a:pt x="369726" y="92483"/>
                </a:lnTo>
                <a:lnTo>
                  <a:pt x="377481" y="70463"/>
                </a:lnTo>
                <a:lnTo>
                  <a:pt x="376667" y="47963"/>
                </a:lnTo>
                <a:lnTo>
                  <a:pt x="367915" y="27285"/>
                </a:lnTo>
                <a:lnTo>
                  <a:pt x="351861" y="10732"/>
                </a:lnTo>
                <a:lnTo>
                  <a:pt x="348896" y="8798"/>
                </a:lnTo>
                <a:lnTo>
                  <a:pt x="347423" y="7895"/>
                </a:lnTo>
                <a:lnTo>
                  <a:pt x="32415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66410" y="0"/>
            <a:ext cx="549333" cy="79408"/>
          </a:xfrm>
          <a:custGeom>
            <a:avLst/>
            <a:gdLst/>
            <a:ahLst/>
            <a:cxnLst/>
            <a:rect l="l" t="t" r="r" b="b"/>
            <a:pathLst>
              <a:path w="1207769" h="174625">
                <a:moveTo>
                  <a:pt x="129775" y="0"/>
                </a:moveTo>
                <a:lnTo>
                  <a:pt x="6647" y="0"/>
                </a:lnTo>
                <a:lnTo>
                  <a:pt x="3063" y="6195"/>
                </a:lnTo>
                <a:lnTo>
                  <a:pt x="0" y="29704"/>
                </a:lnTo>
                <a:lnTo>
                  <a:pt x="5980" y="52668"/>
                </a:lnTo>
                <a:lnTo>
                  <a:pt x="62534" y="105513"/>
                </a:lnTo>
                <a:lnTo>
                  <a:pt x="104476" y="132195"/>
                </a:lnTo>
                <a:lnTo>
                  <a:pt x="146422" y="152311"/>
                </a:lnTo>
                <a:lnTo>
                  <a:pt x="188135" y="165859"/>
                </a:lnTo>
                <a:lnTo>
                  <a:pt x="229380" y="172836"/>
                </a:lnTo>
                <a:lnTo>
                  <a:pt x="269919" y="173240"/>
                </a:lnTo>
                <a:lnTo>
                  <a:pt x="309516" y="167067"/>
                </a:lnTo>
                <a:lnTo>
                  <a:pt x="347935" y="154315"/>
                </a:lnTo>
                <a:lnTo>
                  <a:pt x="384940" y="134981"/>
                </a:lnTo>
                <a:lnTo>
                  <a:pt x="420293" y="109063"/>
                </a:lnTo>
                <a:lnTo>
                  <a:pt x="453758" y="76558"/>
                </a:lnTo>
                <a:lnTo>
                  <a:pt x="454494" y="75655"/>
                </a:lnTo>
                <a:lnTo>
                  <a:pt x="454906" y="75233"/>
                </a:lnTo>
                <a:lnTo>
                  <a:pt x="473240" y="49289"/>
                </a:lnTo>
                <a:lnTo>
                  <a:pt x="242771" y="49289"/>
                </a:lnTo>
                <a:lnTo>
                  <a:pt x="198358" y="39889"/>
                </a:lnTo>
                <a:lnTo>
                  <a:pt x="151631" y="16595"/>
                </a:lnTo>
                <a:lnTo>
                  <a:pt x="129775" y="0"/>
                </a:lnTo>
                <a:close/>
              </a:path>
              <a:path w="1207769" h="174625">
                <a:moveTo>
                  <a:pt x="499836" y="0"/>
                </a:moveTo>
                <a:lnTo>
                  <a:pt x="354766" y="0"/>
                </a:lnTo>
                <a:lnTo>
                  <a:pt x="324406" y="26412"/>
                </a:lnTo>
                <a:lnTo>
                  <a:pt x="284808" y="44796"/>
                </a:lnTo>
                <a:lnTo>
                  <a:pt x="242771" y="49289"/>
                </a:lnTo>
                <a:lnTo>
                  <a:pt x="473240" y="49289"/>
                </a:lnTo>
                <a:lnTo>
                  <a:pt x="484904" y="32785"/>
                </a:lnTo>
                <a:lnTo>
                  <a:pt x="499836" y="0"/>
                </a:lnTo>
                <a:close/>
              </a:path>
              <a:path w="1207769" h="174625">
                <a:moveTo>
                  <a:pt x="1177176" y="17744"/>
                </a:moveTo>
                <a:lnTo>
                  <a:pt x="899672" y="17744"/>
                </a:lnTo>
                <a:lnTo>
                  <a:pt x="935232" y="18340"/>
                </a:lnTo>
                <a:lnTo>
                  <a:pt x="980733" y="24733"/>
                </a:lnTo>
                <a:lnTo>
                  <a:pt x="1026944" y="41159"/>
                </a:lnTo>
                <a:lnTo>
                  <a:pt x="1064632" y="71855"/>
                </a:lnTo>
                <a:lnTo>
                  <a:pt x="1084563" y="121056"/>
                </a:lnTo>
                <a:lnTo>
                  <a:pt x="1092576" y="144258"/>
                </a:lnTo>
                <a:lnTo>
                  <a:pt x="1108312" y="162006"/>
                </a:lnTo>
                <a:lnTo>
                  <a:pt x="1129543" y="172578"/>
                </a:lnTo>
                <a:lnTo>
                  <a:pt x="1154044" y="174251"/>
                </a:lnTo>
                <a:lnTo>
                  <a:pt x="1177271" y="166246"/>
                </a:lnTo>
                <a:lnTo>
                  <a:pt x="1195006" y="150500"/>
                </a:lnTo>
                <a:lnTo>
                  <a:pt x="1205551" y="129241"/>
                </a:lnTo>
                <a:lnTo>
                  <a:pt x="1207210" y="104692"/>
                </a:lnTo>
                <a:lnTo>
                  <a:pt x="1194448" y="52132"/>
                </a:lnTo>
                <a:lnTo>
                  <a:pt x="1177176" y="17744"/>
                </a:lnTo>
                <a:close/>
              </a:path>
              <a:path w="1207769" h="174625">
                <a:moveTo>
                  <a:pt x="1165458" y="0"/>
                </a:moveTo>
                <a:lnTo>
                  <a:pt x="832043" y="0"/>
                </a:lnTo>
                <a:lnTo>
                  <a:pt x="832278" y="332"/>
                </a:lnTo>
                <a:lnTo>
                  <a:pt x="847001" y="11520"/>
                </a:lnTo>
                <a:lnTo>
                  <a:pt x="864384" y="17851"/>
                </a:lnTo>
                <a:lnTo>
                  <a:pt x="883287" y="18710"/>
                </a:lnTo>
                <a:lnTo>
                  <a:pt x="899672" y="17744"/>
                </a:lnTo>
                <a:lnTo>
                  <a:pt x="1177176" y="17744"/>
                </a:lnTo>
                <a:lnTo>
                  <a:pt x="1172558" y="8550"/>
                </a:lnTo>
                <a:lnTo>
                  <a:pt x="116545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40854" y="100460"/>
            <a:ext cx="541246" cy="364124"/>
          </a:xfrm>
          <a:custGeom>
            <a:avLst/>
            <a:gdLst/>
            <a:ahLst/>
            <a:cxnLst/>
            <a:rect l="l" t="t" r="r" b="b"/>
            <a:pathLst>
              <a:path w="1189990" h="800735">
                <a:moveTo>
                  <a:pt x="119206" y="416519"/>
                </a:moveTo>
                <a:lnTo>
                  <a:pt x="75222" y="432384"/>
                </a:lnTo>
                <a:lnTo>
                  <a:pt x="54952" y="474291"/>
                </a:lnTo>
                <a:lnTo>
                  <a:pt x="56532" y="522992"/>
                </a:lnTo>
                <a:lnTo>
                  <a:pt x="66992" y="569509"/>
                </a:lnTo>
                <a:lnTo>
                  <a:pt x="85284" y="613300"/>
                </a:lnTo>
                <a:lnTo>
                  <a:pt x="110360" y="653827"/>
                </a:lnTo>
                <a:lnTo>
                  <a:pt x="141172" y="690548"/>
                </a:lnTo>
                <a:lnTo>
                  <a:pt x="176672" y="722923"/>
                </a:lnTo>
                <a:lnTo>
                  <a:pt x="215812" y="750413"/>
                </a:lnTo>
                <a:lnTo>
                  <a:pt x="257543" y="772477"/>
                </a:lnTo>
                <a:lnTo>
                  <a:pt x="300817" y="788574"/>
                </a:lnTo>
                <a:lnTo>
                  <a:pt x="344587" y="798166"/>
                </a:lnTo>
                <a:lnTo>
                  <a:pt x="385889" y="800730"/>
                </a:lnTo>
                <a:lnTo>
                  <a:pt x="427996" y="796581"/>
                </a:lnTo>
                <a:lnTo>
                  <a:pt x="469749" y="784958"/>
                </a:lnTo>
                <a:lnTo>
                  <a:pt x="509991" y="765099"/>
                </a:lnTo>
                <a:lnTo>
                  <a:pt x="547562" y="736241"/>
                </a:lnTo>
                <a:lnTo>
                  <a:pt x="581306" y="697623"/>
                </a:lnTo>
                <a:lnTo>
                  <a:pt x="594196" y="675597"/>
                </a:lnTo>
                <a:lnTo>
                  <a:pt x="361775" y="675597"/>
                </a:lnTo>
                <a:lnTo>
                  <a:pt x="316982" y="663617"/>
                </a:lnTo>
                <a:lnTo>
                  <a:pt x="275196" y="641864"/>
                </a:lnTo>
                <a:lnTo>
                  <a:pt x="238436" y="612449"/>
                </a:lnTo>
                <a:lnTo>
                  <a:pt x="208717" y="577482"/>
                </a:lnTo>
                <a:lnTo>
                  <a:pt x="272477" y="577482"/>
                </a:lnTo>
                <a:lnTo>
                  <a:pt x="299756" y="573869"/>
                </a:lnTo>
                <a:lnTo>
                  <a:pt x="342094" y="559770"/>
                </a:lnTo>
                <a:lnTo>
                  <a:pt x="381269" y="537547"/>
                </a:lnTo>
                <a:lnTo>
                  <a:pt x="416502" y="507255"/>
                </a:lnTo>
                <a:lnTo>
                  <a:pt x="447072" y="468099"/>
                </a:lnTo>
                <a:lnTo>
                  <a:pt x="452834" y="456447"/>
                </a:lnTo>
                <a:lnTo>
                  <a:pt x="247616" y="456447"/>
                </a:lnTo>
                <a:lnTo>
                  <a:pt x="199795" y="449353"/>
                </a:lnTo>
                <a:lnTo>
                  <a:pt x="149327" y="425808"/>
                </a:lnTo>
                <a:lnTo>
                  <a:pt x="134744" y="419177"/>
                </a:lnTo>
                <a:lnTo>
                  <a:pt x="119206" y="416519"/>
                </a:lnTo>
                <a:close/>
              </a:path>
              <a:path w="1189990" h="800735">
                <a:moveTo>
                  <a:pt x="871842" y="648484"/>
                </a:moveTo>
                <a:lnTo>
                  <a:pt x="610063" y="648484"/>
                </a:lnTo>
                <a:lnTo>
                  <a:pt x="651557" y="670438"/>
                </a:lnTo>
                <a:lnTo>
                  <a:pt x="697576" y="685746"/>
                </a:lnTo>
                <a:lnTo>
                  <a:pt x="746969" y="691501"/>
                </a:lnTo>
                <a:lnTo>
                  <a:pt x="798588" y="684798"/>
                </a:lnTo>
                <a:lnTo>
                  <a:pt x="851282" y="662728"/>
                </a:lnTo>
                <a:lnTo>
                  <a:pt x="871842" y="648484"/>
                </a:lnTo>
                <a:close/>
              </a:path>
              <a:path w="1189990" h="800735">
                <a:moveTo>
                  <a:pt x="582293" y="481249"/>
                </a:moveTo>
                <a:lnTo>
                  <a:pt x="535870" y="500040"/>
                </a:lnTo>
                <a:lnTo>
                  <a:pt x="506957" y="574908"/>
                </a:lnTo>
                <a:lnTo>
                  <a:pt x="486451" y="617357"/>
                </a:lnTo>
                <a:lnTo>
                  <a:pt x="456591" y="651849"/>
                </a:lnTo>
                <a:lnTo>
                  <a:pt x="415619" y="673043"/>
                </a:lnTo>
                <a:lnTo>
                  <a:pt x="361775" y="675597"/>
                </a:lnTo>
                <a:lnTo>
                  <a:pt x="594196" y="675597"/>
                </a:lnTo>
                <a:lnTo>
                  <a:pt x="610063" y="648484"/>
                </a:lnTo>
                <a:lnTo>
                  <a:pt x="871842" y="648484"/>
                </a:lnTo>
                <a:lnTo>
                  <a:pt x="882313" y="641230"/>
                </a:lnTo>
                <a:lnTo>
                  <a:pt x="909350" y="611236"/>
                </a:lnTo>
                <a:lnTo>
                  <a:pt x="930872" y="574777"/>
                </a:lnTo>
                <a:lnTo>
                  <a:pt x="933699" y="566793"/>
                </a:lnTo>
                <a:lnTo>
                  <a:pt x="732869" y="566793"/>
                </a:lnTo>
                <a:lnTo>
                  <a:pt x="681290" y="547569"/>
                </a:lnTo>
                <a:lnTo>
                  <a:pt x="643431" y="519027"/>
                </a:lnTo>
                <a:lnTo>
                  <a:pt x="627300" y="502730"/>
                </a:lnTo>
                <a:lnTo>
                  <a:pt x="614302" y="491341"/>
                </a:lnTo>
                <a:lnTo>
                  <a:pt x="598987" y="484087"/>
                </a:lnTo>
                <a:lnTo>
                  <a:pt x="582293" y="481249"/>
                </a:lnTo>
                <a:close/>
              </a:path>
              <a:path w="1189990" h="800735">
                <a:moveTo>
                  <a:pt x="272477" y="577482"/>
                </a:moveTo>
                <a:lnTo>
                  <a:pt x="208717" y="577482"/>
                </a:lnTo>
                <a:lnTo>
                  <a:pt x="255037" y="579792"/>
                </a:lnTo>
                <a:lnTo>
                  <a:pt x="272477" y="577482"/>
                </a:lnTo>
                <a:close/>
              </a:path>
              <a:path w="1189990" h="800735">
                <a:moveTo>
                  <a:pt x="837524" y="290456"/>
                </a:moveTo>
                <a:lnTo>
                  <a:pt x="791245" y="318573"/>
                </a:lnTo>
                <a:lnTo>
                  <a:pt x="781432" y="354187"/>
                </a:lnTo>
                <a:lnTo>
                  <a:pt x="784800" y="372344"/>
                </a:lnTo>
                <a:lnTo>
                  <a:pt x="793640" y="389035"/>
                </a:lnTo>
                <a:lnTo>
                  <a:pt x="812258" y="418580"/>
                </a:lnTo>
                <a:lnTo>
                  <a:pt x="823827" y="447889"/>
                </a:lnTo>
                <a:lnTo>
                  <a:pt x="828227" y="476540"/>
                </a:lnTo>
                <a:lnTo>
                  <a:pt x="825338" y="504114"/>
                </a:lnTo>
                <a:lnTo>
                  <a:pt x="818380" y="523654"/>
                </a:lnTo>
                <a:lnTo>
                  <a:pt x="809630" y="538284"/>
                </a:lnTo>
                <a:lnTo>
                  <a:pt x="801173" y="547919"/>
                </a:lnTo>
                <a:lnTo>
                  <a:pt x="795093" y="552479"/>
                </a:lnTo>
                <a:lnTo>
                  <a:pt x="793464" y="553265"/>
                </a:lnTo>
                <a:lnTo>
                  <a:pt x="791647" y="554227"/>
                </a:lnTo>
                <a:lnTo>
                  <a:pt x="790165" y="555140"/>
                </a:lnTo>
                <a:lnTo>
                  <a:pt x="732869" y="566793"/>
                </a:lnTo>
                <a:lnTo>
                  <a:pt x="933699" y="566793"/>
                </a:lnTo>
                <a:lnTo>
                  <a:pt x="945354" y="533887"/>
                </a:lnTo>
                <a:lnTo>
                  <a:pt x="950385" y="506063"/>
                </a:lnTo>
                <a:lnTo>
                  <a:pt x="951726" y="481249"/>
                </a:lnTo>
                <a:lnTo>
                  <a:pt x="951819" y="476540"/>
                </a:lnTo>
                <a:lnTo>
                  <a:pt x="949941" y="449353"/>
                </a:lnTo>
                <a:lnTo>
                  <a:pt x="944558" y="420968"/>
                </a:lnTo>
                <a:lnTo>
                  <a:pt x="987672" y="416091"/>
                </a:lnTo>
                <a:lnTo>
                  <a:pt x="1030658" y="405819"/>
                </a:lnTo>
                <a:lnTo>
                  <a:pt x="1071923" y="389247"/>
                </a:lnTo>
                <a:lnTo>
                  <a:pt x="1109877" y="365468"/>
                </a:lnTo>
                <a:lnTo>
                  <a:pt x="1142927" y="333575"/>
                </a:lnTo>
                <a:lnTo>
                  <a:pt x="1166202" y="297716"/>
                </a:lnTo>
                <a:lnTo>
                  <a:pt x="908072" y="297716"/>
                </a:lnTo>
                <a:lnTo>
                  <a:pt x="872620" y="294375"/>
                </a:lnTo>
                <a:lnTo>
                  <a:pt x="856377" y="291578"/>
                </a:lnTo>
                <a:lnTo>
                  <a:pt x="837524" y="290456"/>
                </a:lnTo>
                <a:close/>
              </a:path>
              <a:path w="1189990" h="800735">
                <a:moveTo>
                  <a:pt x="64287" y="0"/>
                </a:moveTo>
                <a:lnTo>
                  <a:pt x="40014" y="3918"/>
                </a:lnTo>
                <a:lnTo>
                  <a:pt x="19837" y="16391"/>
                </a:lnTo>
                <a:lnTo>
                  <a:pt x="5813" y="35507"/>
                </a:lnTo>
                <a:lnTo>
                  <a:pt x="0" y="59360"/>
                </a:lnTo>
                <a:lnTo>
                  <a:pt x="3923" y="83627"/>
                </a:lnTo>
                <a:lnTo>
                  <a:pt x="16397" y="103804"/>
                </a:lnTo>
                <a:lnTo>
                  <a:pt x="35517" y="117832"/>
                </a:lnTo>
                <a:lnTo>
                  <a:pt x="59379" y="123657"/>
                </a:lnTo>
                <a:lnTo>
                  <a:pt x="117215" y="129674"/>
                </a:lnTo>
                <a:lnTo>
                  <a:pt x="171251" y="142721"/>
                </a:lnTo>
                <a:lnTo>
                  <a:pt x="220770" y="162454"/>
                </a:lnTo>
                <a:lnTo>
                  <a:pt x="265057" y="188527"/>
                </a:lnTo>
                <a:lnTo>
                  <a:pt x="303393" y="220594"/>
                </a:lnTo>
                <a:lnTo>
                  <a:pt x="335065" y="258310"/>
                </a:lnTo>
                <a:lnTo>
                  <a:pt x="356673" y="305106"/>
                </a:lnTo>
                <a:lnTo>
                  <a:pt x="360109" y="349831"/>
                </a:lnTo>
                <a:lnTo>
                  <a:pt x="349059" y="389598"/>
                </a:lnTo>
                <a:lnTo>
                  <a:pt x="327211" y="421518"/>
                </a:lnTo>
                <a:lnTo>
                  <a:pt x="290763" y="447149"/>
                </a:lnTo>
                <a:lnTo>
                  <a:pt x="247616" y="456447"/>
                </a:lnTo>
                <a:lnTo>
                  <a:pt x="452834" y="456447"/>
                </a:lnTo>
                <a:lnTo>
                  <a:pt x="468570" y="424629"/>
                </a:lnTo>
                <a:lnTo>
                  <a:pt x="480911" y="378148"/>
                </a:lnTo>
                <a:lnTo>
                  <a:pt x="484012" y="329961"/>
                </a:lnTo>
                <a:lnTo>
                  <a:pt x="477790" y="281372"/>
                </a:lnTo>
                <a:lnTo>
                  <a:pt x="462160" y="233688"/>
                </a:lnTo>
                <a:lnTo>
                  <a:pt x="437038" y="188210"/>
                </a:lnTo>
                <a:lnTo>
                  <a:pt x="408660" y="152083"/>
                </a:lnTo>
                <a:lnTo>
                  <a:pt x="376365" y="119432"/>
                </a:lnTo>
                <a:lnTo>
                  <a:pt x="340434" y="90398"/>
                </a:lnTo>
                <a:lnTo>
                  <a:pt x="301149" y="65122"/>
                </a:lnTo>
                <a:lnTo>
                  <a:pt x="258792" y="43742"/>
                </a:lnTo>
                <a:lnTo>
                  <a:pt x="213645" y="26400"/>
                </a:lnTo>
                <a:lnTo>
                  <a:pt x="165991" y="13236"/>
                </a:lnTo>
                <a:lnTo>
                  <a:pt x="116111" y="4389"/>
                </a:lnTo>
                <a:lnTo>
                  <a:pt x="64287" y="0"/>
                </a:lnTo>
                <a:close/>
              </a:path>
              <a:path w="1189990" h="800735">
                <a:moveTo>
                  <a:pt x="1118261" y="165843"/>
                </a:moveTo>
                <a:lnTo>
                  <a:pt x="1095978" y="173964"/>
                </a:lnTo>
                <a:lnTo>
                  <a:pt x="1078380" y="189842"/>
                </a:lnTo>
                <a:lnTo>
                  <a:pt x="1067863" y="212055"/>
                </a:lnTo>
                <a:lnTo>
                  <a:pt x="1042630" y="258769"/>
                </a:lnTo>
                <a:lnTo>
                  <a:pt x="1001784" y="285135"/>
                </a:lnTo>
                <a:lnTo>
                  <a:pt x="954029" y="296377"/>
                </a:lnTo>
                <a:lnTo>
                  <a:pt x="908072" y="297716"/>
                </a:lnTo>
                <a:lnTo>
                  <a:pt x="1166202" y="297716"/>
                </a:lnTo>
                <a:lnTo>
                  <a:pt x="1169481" y="292664"/>
                </a:lnTo>
                <a:lnTo>
                  <a:pt x="1187948" y="241828"/>
                </a:lnTo>
                <a:lnTo>
                  <a:pt x="1189636" y="222811"/>
                </a:lnTo>
                <a:lnTo>
                  <a:pt x="1185668" y="204808"/>
                </a:lnTo>
                <a:lnTo>
                  <a:pt x="1157340" y="171964"/>
                </a:lnTo>
                <a:lnTo>
                  <a:pt x="1142831" y="166899"/>
                </a:lnTo>
                <a:lnTo>
                  <a:pt x="1118261" y="165843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07168" y="572425"/>
            <a:ext cx="202751" cy="98755"/>
          </a:xfrm>
          <a:custGeom>
            <a:avLst/>
            <a:gdLst/>
            <a:ahLst/>
            <a:cxnLst/>
            <a:rect l="l" t="t" r="r" b="b"/>
            <a:pathLst>
              <a:path w="445769" h="217169">
                <a:moveTo>
                  <a:pt x="64961" y="0"/>
                </a:moveTo>
                <a:lnTo>
                  <a:pt x="27005" y="8989"/>
                </a:lnTo>
                <a:lnTo>
                  <a:pt x="0" y="58188"/>
                </a:lnTo>
                <a:lnTo>
                  <a:pt x="4190" y="80345"/>
                </a:lnTo>
                <a:lnTo>
                  <a:pt x="72107" y="146264"/>
                </a:lnTo>
                <a:lnTo>
                  <a:pt x="129128" y="178968"/>
                </a:lnTo>
                <a:lnTo>
                  <a:pt x="185939" y="200146"/>
                </a:lnTo>
                <a:lnTo>
                  <a:pt x="240386" y="211977"/>
                </a:lnTo>
                <a:lnTo>
                  <a:pt x="290315" y="216636"/>
                </a:lnTo>
                <a:lnTo>
                  <a:pt x="333570" y="216301"/>
                </a:lnTo>
                <a:lnTo>
                  <a:pt x="391441" y="209354"/>
                </a:lnTo>
                <a:lnTo>
                  <a:pt x="437796" y="180157"/>
                </a:lnTo>
                <a:lnTo>
                  <a:pt x="445422" y="158924"/>
                </a:lnTo>
                <a:lnTo>
                  <a:pt x="444292" y="135602"/>
                </a:lnTo>
                <a:lnTo>
                  <a:pt x="434180" y="114536"/>
                </a:lnTo>
                <a:lnTo>
                  <a:pt x="417361" y="99514"/>
                </a:lnTo>
                <a:lnTo>
                  <a:pt x="416611" y="99245"/>
                </a:lnTo>
                <a:lnTo>
                  <a:pt x="324354" y="99245"/>
                </a:lnTo>
                <a:lnTo>
                  <a:pt x="276388" y="98180"/>
                </a:lnTo>
                <a:lnTo>
                  <a:pt x="219607" y="87540"/>
                </a:lnTo>
                <a:lnTo>
                  <a:pt x="159276" y="62228"/>
                </a:lnTo>
                <a:lnTo>
                  <a:pt x="100657" y="17146"/>
                </a:lnTo>
                <a:lnTo>
                  <a:pt x="83979" y="5314"/>
                </a:lnTo>
                <a:lnTo>
                  <a:pt x="64961" y="0"/>
                </a:lnTo>
                <a:close/>
              </a:path>
              <a:path w="445769" h="217169">
                <a:moveTo>
                  <a:pt x="396131" y="91894"/>
                </a:moveTo>
                <a:lnTo>
                  <a:pt x="372789" y="93037"/>
                </a:lnTo>
                <a:lnTo>
                  <a:pt x="358242" y="95831"/>
                </a:lnTo>
                <a:lnTo>
                  <a:pt x="324354" y="99245"/>
                </a:lnTo>
                <a:lnTo>
                  <a:pt x="416611" y="99245"/>
                </a:lnTo>
                <a:lnTo>
                  <a:pt x="396131" y="9189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17502" y="450387"/>
            <a:ext cx="186576" cy="133117"/>
          </a:xfrm>
          <a:custGeom>
            <a:avLst/>
            <a:gdLst/>
            <a:ahLst/>
            <a:cxnLst/>
            <a:rect l="l" t="t" r="r" b="b"/>
            <a:pathLst>
              <a:path w="410209" h="292734">
                <a:moveTo>
                  <a:pt x="51980" y="0"/>
                </a:moveTo>
                <a:lnTo>
                  <a:pt x="29745" y="7124"/>
                </a:lnTo>
                <a:lnTo>
                  <a:pt x="12036" y="22353"/>
                </a:lnTo>
                <a:lnTo>
                  <a:pt x="1876" y="42488"/>
                </a:lnTo>
                <a:lnTo>
                  <a:pt x="0" y="64943"/>
                </a:lnTo>
                <a:lnTo>
                  <a:pt x="7138" y="87129"/>
                </a:lnTo>
                <a:lnTo>
                  <a:pt x="47384" y="142974"/>
                </a:lnTo>
                <a:lnTo>
                  <a:pt x="76911" y="174597"/>
                </a:lnTo>
                <a:lnTo>
                  <a:pt x="114657" y="207622"/>
                </a:lnTo>
                <a:lnTo>
                  <a:pt x="160718" y="238989"/>
                </a:lnTo>
                <a:lnTo>
                  <a:pt x="215191" y="265638"/>
                </a:lnTo>
                <a:lnTo>
                  <a:pt x="278173" y="284508"/>
                </a:lnTo>
                <a:lnTo>
                  <a:pt x="349762" y="292538"/>
                </a:lnTo>
                <a:lnTo>
                  <a:pt x="372732" y="288397"/>
                </a:lnTo>
                <a:lnTo>
                  <a:pt x="391675" y="276195"/>
                </a:lnTo>
                <a:lnTo>
                  <a:pt x="404659" y="257766"/>
                </a:lnTo>
                <a:lnTo>
                  <a:pt x="409750" y="234945"/>
                </a:lnTo>
                <a:lnTo>
                  <a:pt x="409809" y="230773"/>
                </a:lnTo>
                <a:lnTo>
                  <a:pt x="409465" y="226669"/>
                </a:lnTo>
                <a:lnTo>
                  <a:pt x="389172" y="189021"/>
                </a:lnTo>
                <a:lnTo>
                  <a:pt x="352176" y="174927"/>
                </a:lnTo>
                <a:lnTo>
                  <a:pt x="279125" y="163401"/>
                </a:lnTo>
                <a:lnTo>
                  <a:pt x="219233" y="137034"/>
                </a:lnTo>
                <a:lnTo>
                  <a:pt x="172427" y="103155"/>
                </a:lnTo>
                <a:lnTo>
                  <a:pt x="138635" y="69090"/>
                </a:lnTo>
                <a:lnTo>
                  <a:pt x="117783" y="42167"/>
                </a:lnTo>
                <a:lnTo>
                  <a:pt x="109798" y="29712"/>
                </a:lnTo>
                <a:lnTo>
                  <a:pt x="94587" y="12011"/>
                </a:lnTo>
                <a:lnTo>
                  <a:pt x="74454" y="1868"/>
                </a:lnTo>
                <a:lnTo>
                  <a:pt x="5198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68640" y="588415"/>
            <a:ext cx="85202" cy="241402"/>
          </a:xfrm>
          <a:custGeom>
            <a:avLst/>
            <a:gdLst/>
            <a:ahLst/>
            <a:cxnLst/>
            <a:rect l="l" t="t" r="r" b="b"/>
            <a:pathLst>
              <a:path w="187325" h="530860">
                <a:moveTo>
                  <a:pt x="0" y="404097"/>
                </a:moveTo>
                <a:lnTo>
                  <a:pt x="0" y="520433"/>
                </a:lnTo>
                <a:lnTo>
                  <a:pt x="45133" y="527444"/>
                </a:lnTo>
                <a:lnTo>
                  <a:pt x="91057" y="530393"/>
                </a:lnTo>
                <a:lnTo>
                  <a:pt x="135280" y="528926"/>
                </a:lnTo>
                <a:lnTo>
                  <a:pt x="156932" y="522596"/>
                </a:lnTo>
                <a:lnTo>
                  <a:pt x="173902" y="508914"/>
                </a:lnTo>
                <a:lnTo>
                  <a:pt x="184517" y="489856"/>
                </a:lnTo>
                <a:lnTo>
                  <a:pt x="187101" y="467397"/>
                </a:lnTo>
                <a:lnTo>
                  <a:pt x="186758" y="462989"/>
                </a:lnTo>
                <a:lnTo>
                  <a:pt x="162109" y="424953"/>
                </a:lnTo>
                <a:lnTo>
                  <a:pt x="70864" y="415950"/>
                </a:lnTo>
                <a:lnTo>
                  <a:pt x="15841" y="408429"/>
                </a:lnTo>
                <a:lnTo>
                  <a:pt x="0" y="404097"/>
                </a:lnTo>
                <a:close/>
              </a:path>
              <a:path w="187325" h="530860">
                <a:moveTo>
                  <a:pt x="125552" y="415527"/>
                </a:moveTo>
                <a:lnTo>
                  <a:pt x="70864" y="415950"/>
                </a:lnTo>
                <a:lnTo>
                  <a:pt x="130463" y="415950"/>
                </a:lnTo>
                <a:lnTo>
                  <a:pt x="125552" y="415527"/>
                </a:lnTo>
                <a:close/>
              </a:path>
              <a:path w="187325" h="530860">
                <a:moveTo>
                  <a:pt x="0" y="0"/>
                </a:moveTo>
                <a:lnTo>
                  <a:pt x="0" y="229080"/>
                </a:lnTo>
                <a:lnTo>
                  <a:pt x="2588" y="222456"/>
                </a:lnTo>
                <a:lnTo>
                  <a:pt x="13975" y="177334"/>
                </a:lnTo>
                <a:lnTo>
                  <a:pt x="19348" y="125077"/>
                </a:lnTo>
                <a:lnTo>
                  <a:pt x="15880" y="66378"/>
                </a:lnTo>
                <a:lnTo>
                  <a:pt x="746" y="1930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82521" y="1"/>
            <a:ext cx="101875" cy="81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64403" y="413277"/>
            <a:ext cx="421386" cy="59484"/>
          </a:xfrm>
          <a:custGeom>
            <a:avLst/>
            <a:gdLst/>
            <a:ahLst/>
            <a:cxnLst/>
            <a:rect l="l" t="t" r="r" b="b"/>
            <a:pathLst>
              <a:path w="926465" h="130809">
                <a:moveTo>
                  <a:pt x="861119" y="0"/>
                </a:moveTo>
                <a:lnTo>
                  <a:pt x="65269" y="0"/>
                </a:lnTo>
                <a:lnTo>
                  <a:pt x="39880" y="5129"/>
                </a:lnTo>
                <a:lnTo>
                  <a:pt x="19132" y="19117"/>
                </a:lnTo>
                <a:lnTo>
                  <a:pt x="5134" y="39864"/>
                </a:lnTo>
                <a:lnTo>
                  <a:pt x="0" y="65269"/>
                </a:lnTo>
                <a:lnTo>
                  <a:pt x="5134" y="90699"/>
                </a:lnTo>
                <a:lnTo>
                  <a:pt x="19132" y="111443"/>
                </a:lnTo>
                <a:lnTo>
                  <a:pt x="39880" y="125418"/>
                </a:lnTo>
                <a:lnTo>
                  <a:pt x="65269" y="130539"/>
                </a:lnTo>
                <a:lnTo>
                  <a:pt x="861119" y="130539"/>
                </a:lnTo>
                <a:lnTo>
                  <a:pt x="886549" y="125418"/>
                </a:lnTo>
                <a:lnTo>
                  <a:pt x="907321" y="111443"/>
                </a:lnTo>
                <a:lnTo>
                  <a:pt x="921329" y="90699"/>
                </a:lnTo>
                <a:lnTo>
                  <a:pt x="926467" y="65269"/>
                </a:lnTo>
                <a:lnTo>
                  <a:pt x="921329" y="39864"/>
                </a:lnTo>
                <a:lnTo>
                  <a:pt x="907321" y="19117"/>
                </a:lnTo>
                <a:lnTo>
                  <a:pt x="886549" y="5129"/>
                </a:lnTo>
                <a:lnTo>
                  <a:pt x="86111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8640" y="92813"/>
            <a:ext cx="50254" cy="360370"/>
          </a:xfrm>
          <a:custGeom>
            <a:avLst/>
            <a:gdLst/>
            <a:ahLst/>
            <a:cxnLst/>
            <a:rect l="l" t="t" r="r" b="b"/>
            <a:pathLst>
              <a:path w="110490" h="792480">
                <a:moveTo>
                  <a:pt x="0" y="0"/>
                </a:moveTo>
                <a:lnTo>
                  <a:pt x="0" y="774523"/>
                </a:lnTo>
                <a:lnTo>
                  <a:pt x="18970" y="787326"/>
                </a:lnTo>
                <a:lnTo>
                  <a:pt x="44371" y="792464"/>
                </a:lnTo>
                <a:lnTo>
                  <a:pt x="69799" y="787326"/>
                </a:lnTo>
                <a:lnTo>
                  <a:pt x="90568" y="773324"/>
                </a:lnTo>
                <a:lnTo>
                  <a:pt x="104573" y="752575"/>
                </a:lnTo>
                <a:lnTo>
                  <a:pt x="109709" y="727194"/>
                </a:lnTo>
                <a:lnTo>
                  <a:pt x="109709" y="308395"/>
                </a:lnTo>
                <a:lnTo>
                  <a:pt x="110192" y="295851"/>
                </a:lnTo>
                <a:lnTo>
                  <a:pt x="107984" y="250156"/>
                </a:lnTo>
                <a:lnTo>
                  <a:pt x="95647" y="183092"/>
                </a:lnTo>
                <a:lnTo>
                  <a:pt x="83468" y="143836"/>
                </a:lnTo>
                <a:lnTo>
                  <a:pt x="66103" y="101986"/>
                </a:lnTo>
                <a:lnTo>
                  <a:pt x="42665" y="58457"/>
                </a:lnTo>
                <a:lnTo>
                  <a:pt x="12272" y="14166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87521" y="21730"/>
            <a:ext cx="496479" cy="401373"/>
          </a:xfrm>
          <a:custGeom>
            <a:avLst/>
            <a:gdLst/>
            <a:ahLst/>
            <a:cxnLst/>
            <a:rect l="l" t="t" r="r" b="b"/>
            <a:pathLst>
              <a:path w="1091565" h="882650">
                <a:moveTo>
                  <a:pt x="826574" y="130745"/>
                </a:moveTo>
                <a:lnTo>
                  <a:pt x="452796" y="130745"/>
                </a:lnTo>
                <a:lnTo>
                  <a:pt x="481227" y="130831"/>
                </a:lnTo>
                <a:lnTo>
                  <a:pt x="517874" y="133767"/>
                </a:lnTo>
                <a:lnTo>
                  <a:pt x="560989" y="141162"/>
                </a:lnTo>
                <a:lnTo>
                  <a:pt x="608822" y="154625"/>
                </a:lnTo>
                <a:lnTo>
                  <a:pt x="659624" y="175766"/>
                </a:lnTo>
                <a:lnTo>
                  <a:pt x="711648" y="206192"/>
                </a:lnTo>
                <a:lnTo>
                  <a:pt x="763143" y="247512"/>
                </a:lnTo>
                <a:lnTo>
                  <a:pt x="790663" y="275551"/>
                </a:lnTo>
                <a:lnTo>
                  <a:pt x="816147" y="306292"/>
                </a:lnTo>
                <a:lnTo>
                  <a:pt x="839590" y="339721"/>
                </a:lnTo>
                <a:lnTo>
                  <a:pt x="860986" y="375824"/>
                </a:lnTo>
                <a:lnTo>
                  <a:pt x="880331" y="414587"/>
                </a:lnTo>
                <a:lnTo>
                  <a:pt x="897618" y="455996"/>
                </a:lnTo>
                <a:lnTo>
                  <a:pt x="912843" y="500037"/>
                </a:lnTo>
                <a:lnTo>
                  <a:pt x="926001" y="546696"/>
                </a:lnTo>
                <a:lnTo>
                  <a:pt x="937086" y="595959"/>
                </a:lnTo>
                <a:lnTo>
                  <a:pt x="946092" y="647812"/>
                </a:lnTo>
                <a:lnTo>
                  <a:pt x="953016" y="702241"/>
                </a:lnTo>
                <a:lnTo>
                  <a:pt x="957850" y="759232"/>
                </a:lnTo>
                <a:lnTo>
                  <a:pt x="960591" y="818771"/>
                </a:lnTo>
                <a:lnTo>
                  <a:pt x="966249" y="843611"/>
                </a:lnTo>
                <a:lnTo>
                  <a:pt x="980382" y="863765"/>
                </a:lnTo>
                <a:lnTo>
                  <a:pt x="1000937" y="877285"/>
                </a:lnTo>
                <a:lnTo>
                  <a:pt x="1025861" y="882225"/>
                </a:lnTo>
                <a:lnTo>
                  <a:pt x="1027088" y="882225"/>
                </a:lnTo>
                <a:lnTo>
                  <a:pt x="1073310" y="861805"/>
                </a:lnTo>
                <a:lnTo>
                  <a:pt x="1091130" y="815080"/>
                </a:lnTo>
                <a:lnTo>
                  <a:pt x="1088510" y="756172"/>
                </a:lnTo>
                <a:lnTo>
                  <a:pt x="1083972" y="699317"/>
                </a:lnTo>
                <a:lnTo>
                  <a:pt x="1077520" y="644528"/>
                </a:lnTo>
                <a:lnTo>
                  <a:pt x="1069159" y="591813"/>
                </a:lnTo>
                <a:lnTo>
                  <a:pt x="1058893" y="541186"/>
                </a:lnTo>
                <a:lnTo>
                  <a:pt x="1046726" y="492655"/>
                </a:lnTo>
                <a:lnTo>
                  <a:pt x="1032660" y="446233"/>
                </a:lnTo>
                <a:lnTo>
                  <a:pt x="1016701" y="401930"/>
                </a:lnTo>
                <a:lnTo>
                  <a:pt x="998853" y="359757"/>
                </a:lnTo>
                <a:lnTo>
                  <a:pt x="979083" y="319663"/>
                </a:lnTo>
                <a:lnTo>
                  <a:pt x="957502" y="281844"/>
                </a:lnTo>
                <a:lnTo>
                  <a:pt x="934007" y="246126"/>
                </a:lnTo>
                <a:lnTo>
                  <a:pt x="908639" y="212581"/>
                </a:lnTo>
                <a:lnTo>
                  <a:pt x="881401" y="181222"/>
                </a:lnTo>
                <a:lnTo>
                  <a:pt x="852296" y="152057"/>
                </a:lnTo>
                <a:lnTo>
                  <a:pt x="826574" y="130745"/>
                </a:lnTo>
                <a:close/>
              </a:path>
              <a:path w="1091565" h="882650">
                <a:moveTo>
                  <a:pt x="472948" y="0"/>
                </a:moveTo>
                <a:lnTo>
                  <a:pt x="445581" y="314"/>
                </a:lnTo>
                <a:lnTo>
                  <a:pt x="442724" y="442"/>
                </a:lnTo>
                <a:lnTo>
                  <a:pt x="441320" y="677"/>
                </a:lnTo>
                <a:lnTo>
                  <a:pt x="368664" y="11277"/>
                </a:lnTo>
                <a:lnTo>
                  <a:pt x="304502" y="26502"/>
                </a:lnTo>
                <a:lnTo>
                  <a:pt x="248306" y="45676"/>
                </a:lnTo>
                <a:lnTo>
                  <a:pt x="199548" y="68126"/>
                </a:lnTo>
                <a:lnTo>
                  <a:pt x="157699" y="93175"/>
                </a:lnTo>
                <a:lnTo>
                  <a:pt x="122233" y="120149"/>
                </a:lnTo>
                <a:lnTo>
                  <a:pt x="92621" y="148371"/>
                </a:lnTo>
                <a:lnTo>
                  <a:pt x="48846" y="205863"/>
                </a:lnTo>
                <a:lnTo>
                  <a:pt x="22153" y="260249"/>
                </a:lnTo>
                <a:lnTo>
                  <a:pt x="3741" y="330378"/>
                </a:lnTo>
                <a:lnTo>
                  <a:pt x="0" y="376787"/>
                </a:lnTo>
                <a:lnTo>
                  <a:pt x="2460" y="423172"/>
                </a:lnTo>
                <a:lnTo>
                  <a:pt x="10915" y="468886"/>
                </a:lnTo>
                <a:lnTo>
                  <a:pt x="25157" y="513283"/>
                </a:lnTo>
                <a:lnTo>
                  <a:pt x="44977" y="555719"/>
                </a:lnTo>
                <a:lnTo>
                  <a:pt x="70168" y="595547"/>
                </a:lnTo>
                <a:lnTo>
                  <a:pt x="100523" y="632123"/>
                </a:lnTo>
                <a:lnTo>
                  <a:pt x="135832" y="664800"/>
                </a:lnTo>
                <a:lnTo>
                  <a:pt x="177213" y="693504"/>
                </a:lnTo>
                <a:lnTo>
                  <a:pt x="221213" y="715015"/>
                </a:lnTo>
                <a:lnTo>
                  <a:pt x="267298" y="729299"/>
                </a:lnTo>
                <a:lnTo>
                  <a:pt x="314934" y="736316"/>
                </a:lnTo>
                <a:lnTo>
                  <a:pt x="363585" y="736032"/>
                </a:lnTo>
                <a:lnTo>
                  <a:pt x="412718" y="728409"/>
                </a:lnTo>
                <a:lnTo>
                  <a:pt x="461798" y="713411"/>
                </a:lnTo>
                <a:lnTo>
                  <a:pt x="510291" y="691000"/>
                </a:lnTo>
                <a:lnTo>
                  <a:pt x="555047" y="653125"/>
                </a:lnTo>
                <a:lnTo>
                  <a:pt x="586235" y="614028"/>
                </a:lnTo>
                <a:lnTo>
                  <a:pt x="590396" y="606628"/>
                </a:lnTo>
                <a:lnTo>
                  <a:pt x="327930" y="606628"/>
                </a:lnTo>
                <a:lnTo>
                  <a:pt x="282253" y="598247"/>
                </a:lnTo>
                <a:lnTo>
                  <a:pt x="245419" y="582008"/>
                </a:lnTo>
                <a:lnTo>
                  <a:pt x="185582" y="531143"/>
                </a:lnTo>
                <a:lnTo>
                  <a:pt x="160203" y="493685"/>
                </a:lnTo>
                <a:lnTo>
                  <a:pt x="142352" y="452436"/>
                </a:lnTo>
                <a:lnTo>
                  <a:pt x="132541" y="408968"/>
                </a:lnTo>
                <a:lnTo>
                  <a:pt x="131284" y="364854"/>
                </a:lnTo>
                <a:lnTo>
                  <a:pt x="139091" y="321666"/>
                </a:lnTo>
                <a:lnTo>
                  <a:pt x="154448" y="284139"/>
                </a:lnTo>
                <a:lnTo>
                  <a:pt x="177100" y="250227"/>
                </a:lnTo>
                <a:lnTo>
                  <a:pt x="206808" y="220073"/>
                </a:lnTo>
                <a:lnTo>
                  <a:pt x="243332" y="193822"/>
                </a:lnTo>
                <a:lnTo>
                  <a:pt x="286433" y="171620"/>
                </a:lnTo>
                <a:lnTo>
                  <a:pt x="335870" y="153610"/>
                </a:lnTo>
                <a:lnTo>
                  <a:pt x="391404" y="139937"/>
                </a:lnTo>
                <a:lnTo>
                  <a:pt x="452796" y="130745"/>
                </a:lnTo>
                <a:lnTo>
                  <a:pt x="826574" y="130745"/>
                </a:lnTo>
                <a:lnTo>
                  <a:pt x="799685" y="108467"/>
                </a:lnTo>
                <a:lnTo>
                  <a:pt x="746328" y="73948"/>
                </a:lnTo>
                <a:lnTo>
                  <a:pt x="693341" y="47476"/>
                </a:lnTo>
                <a:lnTo>
                  <a:pt x="641837" y="28028"/>
                </a:lnTo>
                <a:lnTo>
                  <a:pt x="592931" y="14580"/>
                </a:lnTo>
                <a:lnTo>
                  <a:pt x="547738" y="6109"/>
                </a:lnTo>
                <a:lnTo>
                  <a:pt x="507372" y="1590"/>
                </a:lnTo>
                <a:lnTo>
                  <a:pt x="472948" y="0"/>
                </a:lnTo>
                <a:close/>
              </a:path>
              <a:path w="1091565" h="882650">
                <a:moveTo>
                  <a:pt x="450983" y="196474"/>
                </a:moveTo>
                <a:lnTo>
                  <a:pt x="426122" y="199430"/>
                </a:lnTo>
                <a:lnTo>
                  <a:pt x="404188" y="211499"/>
                </a:lnTo>
                <a:lnTo>
                  <a:pt x="388007" y="231757"/>
                </a:lnTo>
                <a:lnTo>
                  <a:pt x="380939" y="256725"/>
                </a:lnTo>
                <a:lnTo>
                  <a:pt x="383882" y="281574"/>
                </a:lnTo>
                <a:lnTo>
                  <a:pt x="395928" y="303491"/>
                </a:lnTo>
                <a:lnTo>
                  <a:pt x="416267" y="319724"/>
                </a:lnTo>
                <a:lnTo>
                  <a:pt x="453998" y="343530"/>
                </a:lnTo>
                <a:lnTo>
                  <a:pt x="481936" y="371051"/>
                </a:lnTo>
                <a:lnTo>
                  <a:pt x="499927" y="402149"/>
                </a:lnTo>
                <a:lnTo>
                  <a:pt x="507915" y="436744"/>
                </a:lnTo>
                <a:lnTo>
                  <a:pt x="504863" y="478817"/>
                </a:lnTo>
                <a:lnTo>
                  <a:pt x="490973" y="518227"/>
                </a:lnTo>
                <a:lnTo>
                  <a:pt x="469480" y="552338"/>
                </a:lnTo>
                <a:lnTo>
                  <a:pt x="381901" y="601826"/>
                </a:lnTo>
                <a:lnTo>
                  <a:pt x="327930" y="606628"/>
                </a:lnTo>
                <a:lnTo>
                  <a:pt x="590396" y="606628"/>
                </a:lnTo>
                <a:lnTo>
                  <a:pt x="610824" y="570304"/>
                </a:lnTo>
                <a:lnTo>
                  <a:pt x="628123" y="523441"/>
                </a:lnTo>
                <a:lnTo>
                  <a:pt x="637445" y="474924"/>
                </a:lnTo>
                <a:lnTo>
                  <a:pt x="638101" y="426240"/>
                </a:lnTo>
                <a:lnTo>
                  <a:pt x="630174" y="380675"/>
                </a:lnTo>
                <a:lnTo>
                  <a:pt x="614216" y="337956"/>
                </a:lnTo>
                <a:lnTo>
                  <a:pt x="590521" y="298483"/>
                </a:lnTo>
                <a:lnTo>
                  <a:pt x="559381" y="262658"/>
                </a:lnTo>
                <a:lnTo>
                  <a:pt x="521091" y="230881"/>
                </a:lnTo>
                <a:lnTo>
                  <a:pt x="475943" y="203554"/>
                </a:lnTo>
                <a:lnTo>
                  <a:pt x="450983" y="19647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43497" y="0"/>
            <a:ext cx="240586" cy="401951"/>
          </a:xfrm>
          <a:custGeom>
            <a:avLst/>
            <a:gdLst/>
            <a:ahLst/>
            <a:cxnLst/>
            <a:rect l="l" t="t" r="r" b="b"/>
            <a:pathLst>
              <a:path w="528955" h="883919">
                <a:moveTo>
                  <a:pt x="528337" y="0"/>
                </a:moveTo>
                <a:lnTo>
                  <a:pt x="0" y="0"/>
                </a:lnTo>
                <a:lnTo>
                  <a:pt x="7033" y="10429"/>
                </a:lnTo>
                <a:lnTo>
                  <a:pt x="27780" y="24418"/>
                </a:lnTo>
                <a:lnTo>
                  <a:pt x="53181" y="29547"/>
                </a:lnTo>
                <a:lnTo>
                  <a:pt x="397749" y="29547"/>
                </a:lnTo>
                <a:lnTo>
                  <a:pt x="397749" y="818348"/>
                </a:lnTo>
                <a:lnTo>
                  <a:pt x="402875" y="843788"/>
                </a:lnTo>
                <a:lnTo>
                  <a:pt x="416861" y="864552"/>
                </a:lnTo>
                <a:lnTo>
                  <a:pt x="437621" y="878546"/>
                </a:lnTo>
                <a:lnTo>
                  <a:pt x="463067" y="883677"/>
                </a:lnTo>
                <a:lnTo>
                  <a:pt x="488464" y="878546"/>
                </a:lnTo>
                <a:lnTo>
                  <a:pt x="509212" y="864552"/>
                </a:lnTo>
                <a:lnTo>
                  <a:pt x="523205" y="843788"/>
                </a:lnTo>
                <a:lnTo>
                  <a:pt x="528337" y="818348"/>
                </a:lnTo>
                <a:lnTo>
                  <a:pt x="528337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16596" y="510251"/>
            <a:ext cx="487526" cy="291934"/>
          </a:xfrm>
          <a:custGeom>
            <a:avLst/>
            <a:gdLst/>
            <a:ahLst/>
            <a:cxnLst/>
            <a:rect l="l" t="t" r="r" b="b"/>
            <a:pathLst>
              <a:path w="1071880" h="641985">
                <a:moveTo>
                  <a:pt x="214414" y="7646"/>
                </a:moveTo>
                <a:lnTo>
                  <a:pt x="173462" y="15420"/>
                </a:lnTo>
                <a:lnTo>
                  <a:pt x="133340" y="32683"/>
                </a:lnTo>
                <a:lnTo>
                  <a:pt x="94247" y="61039"/>
                </a:lnTo>
                <a:lnTo>
                  <a:pt x="55229" y="114678"/>
                </a:lnTo>
                <a:lnTo>
                  <a:pt x="41386" y="174439"/>
                </a:lnTo>
                <a:lnTo>
                  <a:pt x="44352" y="210435"/>
                </a:lnTo>
                <a:lnTo>
                  <a:pt x="53942" y="244094"/>
                </a:lnTo>
                <a:lnTo>
                  <a:pt x="68121" y="274775"/>
                </a:lnTo>
                <a:lnTo>
                  <a:pt x="84853" y="301837"/>
                </a:lnTo>
                <a:lnTo>
                  <a:pt x="49676" y="335178"/>
                </a:lnTo>
                <a:lnTo>
                  <a:pt x="23358" y="372922"/>
                </a:lnTo>
                <a:lnTo>
                  <a:pt x="6574" y="414176"/>
                </a:lnTo>
                <a:lnTo>
                  <a:pt x="0" y="458046"/>
                </a:lnTo>
                <a:lnTo>
                  <a:pt x="4721" y="503742"/>
                </a:lnTo>
                <a:lnTo>
                  <a:pt x="20798" y="544719"/>
                </a:lnTo>
                <a:lnTo>
                  <a:pt x="47090" y="579823"/>
                </a:lnTo>
                <a:lnTo>
                  <a:pt x="82461" y="607898"/>
                </a:lnTo>
                <a:lnTo>
                  <a:pt x="125770" y="627787"/>
                </a:lnTo>
                <a:lnTo>
                  <a:pt x="175881" y="638335"/>
                </a:lnTo>
                <a:lnTo>
                  <a:pt x="212772" y="641380"/>
                </a:lnTo>
                <a:lnTo>
                  <a:pt x="251834" y="640272"/>
                </a:lnTo>
                <a:lnTo>
                  <a:pt x="292789" y="635235"/>
                </a:lnTo>
                <a:lnTo>
                  <a:pt x="335361" y="626489"/>
                </a:lnTo>
                <a:lnTo>
                  <a:pt x="379273" y="614259"/>
                </a:lnTo>
                <a:lnTo>
                  <a:pt x="424249" y="598766"/>
                </a:lnTo>
                <a:lnTo>
                  <a:pt x="470013" y="580233"/>
                </a:lnTo>
                <a:lnTo>
                  <a:pt x="516287" y="558883"/>
                </a:lnTo>
                <a:lnTo>
                  <a:pt x="562795" y="534937"/>
                </a:lnTo>
                <a:lnTo>
                  <a:pt x="580787" y="524746"/>
                </a:lnTo>
                <a:lnTo>
                  <a:pt x="225295" y="524746"/>
                </a:lnTo>
                <a:lnTo>
                  <a:pt x="191852" y="522462"/>
                </a:lnTo>
                <a:lnTo>
                  <a:pt x="190871" y="522344"/>
                </a:lnTo>
                <a:lnTo>
                  <a:pt x="189830" y="522167"/>
                </a:lnTo>
                <a:lnTo>
                  <a:pt x="188819" y="522109"/>
                </a:lnTo>
                <a:lnTo>
                  <a:pt x="158363" y="515392"/>
                </a:lnTo>
                <a:lnTo>
                  <a:pt x="135546" y="502438"/>
                </a:lnTo>
                <a:lnTo>
                  <a:pt x="121375" y="484117"/>
                </a:lnTo>
                <a:lnTo>
                  <a:pt x="116855" y="461305"/>
                </a:lnTo>
                <a:lnTo>
                  <a:pt x="121630" y="439053"/>
                </a:lnTo>
                <a:lnTo>
                  <a:pt x="135772" y="414899"/>
                </a:lnTo>
                <a:lnTo>
                  <a:pt x="160776" y="391065"/>
                </a:lnTo>
                <a:lnTo>
                  <a:pt x="198135" y="369767"/>
                </a:lnTo>
                <a:lnTo>
                  <a:pt x="210798" y="362159"/>
                </a:lnTo>
                <a:lnTo>
                  <a:pt x="221021" y="351827"/>
                </a:lnTo>
                <a:lnTo>
                  <a:pt x="228393" y="339309"/>
                </a:lnTo>
                <a:lnTo>
                  <a:pt x="232502" y="325141"/>
                </a:lnTo>
                <a:lnTo>
                  <a:pt x="232896" y="310399"/>
                </a:lnTo>
                <a:lnTo>
                  <a:pt x="229676" y="296222"/>
                </a:lnTo>
                <a:lnTo>
                  <a:pt x="223064" y="283267"/>
                </a:lnTo>
                <a:lnTo>
                  <a:pt x="213282" y="272191"/>
                </a:lnTo>
                <a:lnTo>
                  <a:pt x="197112" y="255653"/>
                </a:lnTo>
                <a:lnTo>
                  <a:pt x="178815" y="231799"/>
                </a:lnTo>
                <a:lnTo>
                  <a:pt x="163999" y="204503"/>
                </a:lnTo>
                <a:lnTo>
                  <a:pt x="158270" y="177639"/>
                </a:lnTo>
                <a:lnTo>
                  <a:pt x="158883" y="171606"/>
                </a:lnTo>
                <a:lnTo>
                  <a:pt x="201244" y="129698"/>
                </a:lnTo>
                <a:lnTo>
                  <a:pt x="233214" y="123613"/>
                </a:lnTo>
                <a:lnTo>
                  <a:pt x="1040121" y="123613"/>
                </a:lnTo>
                <a:lnTo>
                  <a:pt x="1045434" y="115455"/>
                </a:lnTo>
                <a:lnTo>
                  <a:pt x="669402" y="115455"/>
                </a:lnTo>
                <a:lnTo>
                  <a:pt x="625035" y="112096"/>
                </a:lnTo>
                <a:lnTo>
                  <a:pt x="582321" y="104958"/>
                </a:lnTo>
                <a:lnTo>
                  <a:pt x="541096" y="94861"/>
                </a:lnTo>
                <a:lnTo>
                  <a:pt x="501195" y="82623"/>
                </a:lnTo>
                <a:lnTo>
                  <a:pt x="462454" y="69064"/>
                </a:lnTo>
                <a:lnTo>
                  <a:pt x="382572" y="39379"/>
                </a:lnTo>
                <a:lnTo>
                  <a:pt x="340276" y="25228"/>
                </a:lnTo>
                <a:lnTo>
                  <a:pt x="298019" y="14153"/>
                </a:lnTo>
                <a:lnTo>
                  <a:pt x="255999" y="7758"/>
                </a:lnTo>
                <a:lnTo>
                  <a:pt x="214414" y="7646"/>
                </a:lnTo>
                <a:close/>
              </a:path>
              <a:path w="1071880" h="641985">
                <a:moveTo>
                  <a:pt x="964329" y="219124"/>
                </a:moveTo>
                <a:lnTo>
                  <a:pt x="802789" y="219124"/>
                </a:lnTo>
                <a:lnTo>
                  <a:pt x="760435" y="257376"/>
                </a:lnTo>
                <a:lnTo>
                  <a:pt x="716118" y="294210"/>
                </a:lnTo>
                <a:lnTo>
                  <a:pt x="670278" y="329342"/>
                </a:lnTo>
                <a:lnTo>
                  <a:pt x="623357" y="362489"/>
                </a:lnTo>
                <a:lnTo>
                  <a:pt x="575798" y="393368"/>
                </a:lnTo>
                <a:lnTo>
                  <a:pt x="528041" y="421695"/>
                </a:lnTo>
                <a:lnTo>
                  <a:pt x="480527" y="447188"/>
                </a:lnTo>
                <a:lnTo>
                  <a:pt x="433699" y="469563"/>
                </a:lnTo>
                <a:lnTo>
                  <a:pt x="387999" y="488535"/>
                </a:lnTo>
                <a:lnTo>
                  <a:pt x="343866" y="503824"/>
                </a:lnTo>
                <a:lnTo>
                  <a:pt x="301744" y="515144"/>
                </a:lnTo>
                <a:lnTo>
                  <a:pt x="262073" y="522212"/>
                </a:lnTo>
                <a:lnTo>
                  <a:pt x="225295" y="524746"/>
                </a:lnTo>
                <a:lnTo>
                  <a:pt x="580787" y="524746"/>
                </a:lnTo>
                <a:lnTo>
                  <a:pt x="655407" y="480149"/>
                </a:lnTo>
                <a:lnTo>
                  <a:pt x="700958" y="449753"/>
                </a:lnTo>
                <a:lnTo>
                  <a:pt x="745637" y="417651"/>
                </a:lnTo>
                <a:lnTo>
                  <a:pt x="789167" y="384066"/>
                </a:lnTo>
                <a:lnTo>
                  <a:pt x="831271" y="349221"/>
                </a:lnTo>
                <a:lnTo>
                  <a:pt x="871673" y="313338"/>
                </a:lnTo>
                <a:lnTo>
                  <a:pt x="910097" y="276640"/>
                </a:lnTo>
                <a:lnTo>
                  <a:pt x="946266" y="239348"/>
                </a:lnTo>
                <a:lnTo>
                  <a:pt x="964329" y="219124"/>
                </a:lnTo>
                <a:close/>
              </a:path>
              <a:path w="1071880" h="641985">
                <a:moveTo>
                  <a:pt x="1040121" y="123613"/>
                </a:moveTo>
                <a:lnTo>
                  <a:pt x="233214" y="123613"/>
                </a:lnTo>
                <a:lnTo>
                  <a:pt x="272192" y="128079"/>
                </a:lnTo>
                <a:lnTo>
                  <a:pt x="321257" y="142050"/>
                </a:lnTo>
                <a:lnTo>
                  <a:pt x="383489" y="164475"/>
                </a:lnTo>
                <a:lnTo>
                  <a:pt x="421279" y="178557"/>
                </a:lnTo>
                <a:lnTo>
                  <a:pt x="461200" y="192592"/>
                </a:lnTo>
                <a:lnTo>
                  <a:pt x="503283" y="205743"/>
                </a:lnTo>
                <a:lnTo>
                  <a:pt x="547555" y="217172"/>
                </a:lnTo>
                <a:lnTo>
                  <a:pt x="594047" y="226039"/>
                </a:lnTo>
                <a:lnTo>
                  <a:pt x="642787" y="231506"/>
                </a:lnTo>
                <a:lnTo>
                  <a:pt x="693805" y="232735"/>
                </a:lnTo>
                <a:lnTo>
                  <a:pt x="747129" y="228887"/>
                </a:lnTo>
                <a:lnTo>
                  <a:pt x="802789" y="219124"/>
                </a:lnTo>
                <a:lnTo>
                  <a:pt x="964329" y="219124"/>
                </a:lnTo>
                <a:lnTo>
                  <a:pt x="979902" y="201686"/>
                </a:lnTo>
                <a:lnTo>
                  <a:pt x="1010731" y="163876"/>
                </a:lnTo>
                <a:lnTo>
                  <a:pt x="1038474" y="126141"/>
                </a:lnTo>
                <a:lnTo>
                  <a:pt x="1040121" y="123613"/>
                </a:lnTo>
                <a:close/>
              </a:path>
              <a:path w="1071880" h="641985">
                <a:moveTo>
                  <a:pt x="1017238" y="0"/>
                </a:moveTo>
                <a:lnTo>
                  <a:pt x="997756" y="1858"/>
                </a:lnTo>
                <a:lnTo>
                  <a:pt x="979525" y="10387"/>
                </a:lnTo>
                <a:lnTo>
                  <a:pt x="921787" y="46900"/>
                </a:lnTo>
                <a:lnTo>
                  <a:pt x="866689" y="74721"/>
                </a:lnTo>
                <a:lnTo>
                  <a:pt x="814065" y="94668"/>
                </a:lnTo>
                <a:lnTo>
                  <a:pt x="763753" y="107560"/>
                </a:lnTo>
                <a:lnTo>
                  <a:pt x="715586" y="114215"/>
                </a:lnTo>
                <a:lnTo>
                  <a:pt x="669402" y="115455"/>
                </a:lnTo>
                <a:lnTo>
                  <a:pt x="1045434" y="115455"/>
                </a:lnTo>
                <a:lnTo>
                  <a:pt x="1066460" y="81856"/>
                </a:lnTo>
                <a:lnTo>
                  <a:pt x="1071387" y="60019"/>
                </a:lnTo>
                <a:lnTo>
                  <a:pt x="1070478" y="47871"/>
                </a:lnTo>
                <a:lnTo>
                  <a:pt x="1067071" y="36161"/>
                </a:lnTo>
                <a:lnTo>
                  <a:pt x="1061234" y="25299"/>
                </a:lnTo>
                <a:lnTo>
                  <a:pt x="1053030" y="15697"/>
                </a:lnTo>
                <a:lnTo>
                  <a:pt x="1036240" y="4662"/>
                </a:lnTo>
                <a:lnTo>
                  <a:pt x="101723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/>
          <p:cNvSpPr txBox="1">
            <a:spLocks/>
          </p:cNvSpPr>
          <p:nvPr/>
        </p:nvSpPr>
        <p:spPr>
          <a:xfrm>
            <a:off x="6509918" y="516945"/>
            <a:ext cx="2598585" cy="992450"/>
          </a:xfrm>
          <a:prstGeom prst="rect">
            <a:avLst/>
          </a:prstGeom>
        </p:spPr>
        <p:txBody>
          <a:bodyPr vert="horz" wrap="square" lIns="0" tIns="55148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75" marR="2310" algn="l">
              <a:spcBef>
                <a:spcPts val="434"/>
              </a:spcBef>
            </a:pPr>
            <a:r>
              <a:rPr lang="ru-RU" sz="2000" dirty="0" smtClean="0">
                <a:solidFill>
                  <a:srgbClr val="BF0F6D"/>
                </a:solidFill>
              </a:rPr>
              <a:t>ФЕСТИВАЛЬ  ЗАВЕРШИЛСЯ  СОСТЯЗАНИЕМ</a:t>
            </a:r>
            <a:endParaRPr lang="ru-RU" sz="2000" dirty="0"/>
          </a:p>
        </p:txBody>
      </p:sp>
      <p:sp>
        <p:nvSpPr>
          <p:cNvPr id="22" name="object 6"/>
          <p:cNvSpPr txBox="1"/>
          <p:nvPr/>
        </p:nvSpPr>
        <p:spPr>
          <a:xfrm>
            <a:off x="6550797" y="1700808"/>
            <a:ext cx="2030831" cy="1400790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5775" marR="2310">
              <a:lnSpc>
                <a:spcPct val="107200"/>
              </a:lnSpc>
              <a:spcBef>
                <a:spcPts val="43"/>
              </a:spcBef>
            </a:pPr>
            <a:r>
              <a:rPr lang="ru-RU" sz="1400" spc="-43" dirty="0">
                <a:solidFill>
                  <a:srgbClr val="503375"/>
                </a:solidFill>
                <a:latin typeface="Arial"/>
                <a:cs typeface="Arial"/>
              </a:rPr>
              <a:t>Гостям фестиваля предложили выбрать "Самый Вкусный Ресторан Города" с помощью специальных фишек</a:t>
            </a:r>
            <a:r>
              <a:rPr sz="1400" spc="-41" dirty="0" smtClean="0">
                <a:solidFill>
                  <a:srgbClr val="503375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3" name="object 9"/>
          <p:cNvSpPr/>
          <p:nvPr/>
        </p:nvSpPr>
        <p:spPr>
          <a:xfrm>
            <a:off x="6509919" y="3284984"/>
            <a:ext cx="2214662" cy="0"/>
          </a:xfrm>
          <a:custGeom>
            <a:avLst/>
            <a:gdLst/>
            <a:ahLst/>
            <a:cxnLst/>
            <a:rect l="l" t="t" r="r" b="b"/>
            <a:pathLst>
              <a:path w="4869180">
                <a:moveTo>
                  <a:pt x="0" y="0"/>
                </a:moveTo>
                <a:lnTo>
                  <a:pt x="4868961" y="0"/>
                </a:lnTo>
              </a:path>
            </a:pathLst>
          </a:custGeom>
          <a:ln w="30431">
            <a:solidFill>
              <a:srgbClr val="BF0F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/>
          <p:cNvSpPr txBox="1"/>
          <p:nvPr/>
        </p:nvSpPr>
        <p:spPr>
          <a:xfrm>
            <a:off x="6550797" y="3447440"/>
            <a:ext cx="2194156" cy="2541170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5775" marR="2310">
              <a:lnSpc>
                <a:spcPct val="107200"/>
              </a:lnSpc>
              <a:spcBef>
                <a:spcPts val="1341"/>
              </a:spcBef>
            </a:pPr>
            <a:r>
              <a:rPr lang="ru-RU" sz="1400" spc="-25" dirty="0">
                <a:solidFill>
                  <a:srgbClr val="503375"/>
                </a:solidFill>
                <a:latin typeface="Arial"/>
                <a:cs typeface="Arial"/>
              </a:rPr>
              <a:t>По итогам народного голосования звание «Самого вкусного ресторана города» с большим отрывом получил ресторан «</a:t>
            </a:r>
            <a:r>
              <a:rPr lang="ru-RU" sz="1400" spc="-25" dirty="0" err="1">
                <a:solidFill>
                  <a:srgbClr val="503375"/>
                </a:solidFill>
                <a:latin typeface="Arial"/>
                <a:cs typeface="Arial"/>
              </a:rPr>
              <a:t>Тимерхан</a:t>
            </a:r>
            <a:r>
              <a:rPr lang="ru-RU" sz="1400" spc="-25" dirty="0">
                <a:solidFill>
                  <a:srgbClr val="503375"/>
                </a:solidFill>
                <a:latin typeface="Arial"/>
                <a:cs typeface="Arial"/>
              </a:rPr>
              <a:t>», представляющий восточную кухню. Второе и третье место заняли ресторан «Урюк» и </a:t>
            </a:r>
            <a:r>
              <a:rPr lang="ru-RU" sz="1400" spc="-25" dirty="0" err="1">
                <a:solidFill>
                  <a:srgbClr val="503375"/>
                </a:solidFill>
                <a:latin typeface="Arial"/>
                <a:cs typeface="Arial"/>
              </a:rPr>
              <a:t>гастропроект</a:t>
            </a:r>
            <a:r>
              <a:rPr lang="ru-RU" sz="1400" spc="-25" dirty="0">
                <a:solidFill>
                  <a:srgbClr val="503375"/>
                </a:solidFill>
                <a:latin typeface="Arial"/>
                <a:cs typeface="Arial"/>
              </a:rPr>
              <a:t> </a:t>
            </a:r>
            <a:r>
              <a:rPr lang="ru-RU" sz="1400" spc="-25" dirty="0" err="1">
                <a:solidFill>
                  <a:srgbClr val="503375"/>
                </a:solidFill>
                <a:latin typeface="Arial"/>
                <a:cs typeface="Arial"/>
              </a:rPr>
              <a:t>FishBox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25" name="object 4"/>
          <p:cNvSpPr txBox="1"/>
          <p:nvPr/>
        </p:nvSpPr>
        <p:spPr>
          <a:xfrm>
            <a:off x="251520" y="3479723"/>
            <a:ext cx="3288971" cy="2508887"/>
          </a:xfrm>
          <a:prstGeom prst="rect">
            <a:avLst/>
          </a:prstGeom>
        </p:spPr>
        <p:txBody>
          <a:bodyPr vert="horz" wrap="square" lIns="0" tIns="122423" rIns="0" bIns="0" rtlCol="0">
            <a:spAutoFit/>
          </a:bodyPr>
          <a:lstStyle/>
          <a:p>
            <a:pPr marL="5775" marR="2310">
              <a:lnSpc>
                <a:spcPts val="6166"/>
              </a:lnSpc>
              <a:spcBef>
                <a:spcPts val="964"/>
              </a:spcBef>
            </a:pPr>
            <a:r>
              <a:rPr sz="4800" dirty="0">
                <a:solidFill>
                  <a:srgbClr val="FFFFFF"/>
                </a:solidFill>
                <a:latin typeface="Arial"/>
                <a:cs typeface="Arial"/>
              </a:rPr>
              <a:t>ЧЬЯ КУХНЯ  ВКУСНЕЕ?</a:t>
            </a:r>
            <a:endParaRPr sz="4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68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08520" y="-315416"/>
            <a:ext cx="9865096" cy="7416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8640" y="0"/>
            <a:ext cx="2875479" cy="6856556"/>
          </a:xfrm>
          <a:custGeom>
            <a:avLst/>
            <a:gdLst/>
            <a:ahLst/>
            <a:cxnLst/>
            <a:rect l="l" t="t" r="r" b="b"/>
            <a:pathLst>
              <a:path w="6322059" h="15078075">
                <a:moveTo>
                  <a:pt x="0" y="15078074"/>
                </a:moveTo>
                <a:lnTo>
                  <a:pt x="6321796" y="15078074"/>
                </a:lnTo>
                <a:lnTo>
                  <a:pt x="6321796" y="0"/>
                </a:lnTo>
                <a:lnTo>
                  <a:pt x="0" y="0"/>
                </a:lnTo>
                <a:lnTo>
                  <a:pt x="0" y="15078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66786" y="1236817"/>
            <a:ext cx="2177693" cy="1144925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5775" marR="2310">
              <a:lnSpc>
                <a:spcPct val="107200"/>
              </a:lnSpc>
              <a:spcBef>
                <a:spcPts val="43"/>
              </a:spcBef>
            </a:pPr>
            <a:r>
              <a:rPr sz="1400" spc="-48" dirty="0">
                <a:solidFill>
                  <a:srgbClr val="503375"/>
                </a:solidFill>
                <a:latin typeface="Arial"/>
                <a:cs typeface="Arial"/>
              </a:rPr>
              <a:t>Гастрономическая </a:t>
            </a:r>
            <a:r>
              <a:rPr sz="1400" spc="-34" dirty="0">
                <a:solidFill>
                  <a:srgbClr val="503375"/>
                </a:solidFill>
                <a:latin typeface="Arial"/>
                <a:cs typeface="Arial"/>
              </a:rPr>
              <a:t>культура  </a:t>
            </a:r>
            <a:r>
              <a:rPr sz="1400" spc="-27" dirty="0">
                <a:solidFill>
                  <a:srgbClr val="503375"/>
                </a:solidFill>
                <a:latin typeface="Arial"/>
                <a:cs typeface="Arial"/>
              </a:rPr>
              <a:t>Казани </a:t>
            </a:r>
            <a:r>
              <a:rPr sz="1400" spc="-48" dirty="0">
                <a:solidFill>
                  <a:srgbClr val="503375"/>
                </a:solidFill>
                <a:latin typeface="Arial"/>
                <a:cs typeface="Arial"/>
              </a:rPr>
              <a:t>развивается: </a:t>
            </a:r>
            <a:r>
              <a:rPr sz="1400" spc="-57" dirty="0">
                <a:solidFill>
                  <a:srgbClr val="503375"/>
                </a:solidFill>
                <a:latin typeface="Arial"/>
                <a:cs typeface="Arial"/>
              </a:rPr>
              <a:t>всё  </a:t>
            </a:r>
            <a:r>
              <a:rPr sz="1400" spc="-75" dirty="0">
                <a:solidFill>
                  <a:srgbClr val="503375"/>
                </a:solidFill>
                <a:latin typeface="Arial"/>
                <a:cs typeface="Arial"/>
              </a:rPr>
              <a:t>больше </a:t>
            </a:r>
            <a:r>
              <a:rPr sz="1400" spc="-50" dirty="0">
                <a:solidFill>
                  <a:srgbClr val="503375"/>
                </a:solidFill>
                <a:latin typeface="Arial"/>
                <a:cs typeface="Arial"/>
              </a:rPr>
              <a:t>становится </a:t>
            </a:r>
            <a:r>
              <a:rPr sz="1400" spc="-64" dirty="0">
                <a:solidFill>
                  <a:srgbClr val="503375"/>
                </a:solidFill>
                <a:latin typeface="Arial"/>
                <a:cs typeface="Arial"/>
              </a:rPr>
              <a:t>новых  </a:t>
            </a:r>
            <a:r>
              <a:rPr sz="1400" spc="-61" dirty="0">
                <a:solidFill>
                  <a:srgbClr val="503375"/>
                </a:solidFill>
                <a:latin typeface="Arial"/>
                <a:cs typeface="Arial"/>
              </a:rPr>
              <a:t>интересных</a:t>
            </a:r>
            <a:r>
              <a:rPr sz="1400" spc="-9" dirty="0">
                <a:solidFill>
                  <a:srgbClr val="503375"/>
                </a:solidFill>
                <a:latin typeface="Arial"/>
                <a:cs typeface="Arial"/>
              </a:rPr>
              <a:t> </a:t>
            </a:r>
            <a:r>
              <a:rPr sz="1400" spc="-45" dirty="0">
                <a:solidFill>
                  <a:srgbClr val="503375"/>
                </a:solidFill>
                <a:latin typeface="Arial"/>
                <a:cs typeface="Arial"/>
              </a:rPr>
              <a:t>ресторанов</a:t>
            </a:r>
            <a:endParaRPr sz="1400" dirty="0">
              <a:latin typeface="Arial"/>
              <a:cs typeface="Arial"/>
            </a:endParaRPr>
          </a:p>
          <a:p>
            <a:pPr marL="5775">
              <a:spcBef>
                <a:spcPts val="120"/>
              </a:spcBef>
            </a:pPr>
            <a:r>
              <a:rPr sz="1400" spc="-57" dirty="0">
                <a:solidFill>
                  <a:srgbClr val="503375"/>
                </a:solidFill>
                <a:latin typeface="Arial"/>
                <a:cs typeface="Arial"/>
              </a:rPr>
              <a:t>и</a:t>
            </a:r>
            <a:r>
              <a:rPr sz="1400" spc="-9" dirty="0">
                <a:solidFill>
                  <a:srgbClr val="503375"/>
                </a:solidFill>
                <a:latin typeface="Arial"/>
                <a:cs typeface="Arial"/>
              </a:rPr>
              <a:t> </a:t>
            </a:r>
            <a:r>
              <a:rPr sz="1400" spc="-68" dirty="0">
                <a:solidFill>
                  <a:srgbClr val="503375"/>
                </a:solidFill>
                <a:latin typeface="Arial"/>
                <a:cs typeface="Arial"/>
              </a:rPr>
              <a:t>кафе.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09919" y="2353710"/>
            <a:ext cx="2325694" cy="3015471"/>
          </a:xfrm>
          <a:prstGeom prst="rect">
            <a:avLst/>
          </a:prstGeom>
        </p:spPr>
        <p:txBody>
          <a:bodyPr vert="horz" wrap="square" lIns="0" tIns="55148" rIns="0" bIns="0" rtlCol="0">
            <a:spAutoFit/>
          </a:bodyPr>
          <a:lstStyle/>
          <a:p>
            <a:pPr marL="5775" marR="358897">
              <a:lnSpc>
                <a:spcPts val="3346"/>
              </a:lnSpc>
              <a:spcBef>
                <a:spcPts val="434"/>
              </a:spcBef>
            </a:pPr>
            <a:r>
              <a:rPr sz="2000" dirty="0">
                <a:solidFill>
                  <a:srgbClr val="BF0F6D"/>
                </a:solidFill>
                <a:latin typeface="Arial"/>
                <a:cs typeface="Arial"/>
              </a:rPr>
              <a:t>ФЕСТИВАЛЬ  СЛЕДУЮЩЕГО  ГОДА СТАНЕТ  ЕЩЁ БОЛЕЕ  МАСШТАБНЫМ</a:t>
            </a:r>
            <a:endParaRPr sz="2000" dirty="0">
              <a:latin typeface="Arial"/>
              <a:cs typeface="Arial"/>
            </a:endParaRPr>
          </a:p>
          <a:p>
            <a:pPr marL="5775">
              <a:lnSpc>
                <a:spcPts val="3178"/>
              </a:lnSpc>
            </a:pPr>
            <a:r>
              <a:rPr sz="2000" dirty="0">
                <a:solidFill>
                  <a:srgbClr val="BF0F6D"/>
                </a:solidFill>
                <a:latin typeface="Arial"/>
                <a:cs typeface="Arial"/>
              </a:rPr>
              <a:t>И НАСЫЩЕННЫМ,</a:t>
            </a:r>
            <a:endParaRPr sz="2000" dirty="0">
              <a:latin typeface="Arial"/>
              <a:cs typeface="Arial"/>
            </a:endParaRPr>
          </a:p>
          <a:p>
            <a:pPr marL="5775">
              <a:lnSpc>
                <a:spcPts val="1555"/>
              </a:lnSpc>
            </a:pPr>
            <a:r>
              <a:rPr sz="1400" dirty="0">
                <a:solidFill>
                  <a:srgbClr val="503375"/>
                </a:solidFill>
                <a:latin typeface="Arial"/>
                <a:cs typeface="Arial"/>
              </a:rPr>
              <a:t>а значит привлечёт ещё</a:t>
            </a:r>
            <a:endParaRPr sz="1400" dirty="0">
              <a:latin typeface="Arial"/>
              <a:cs typeface="Arial"/>
            </a:endParaRPr>
          </a:p>
          <a:p>
            <a:pPr marL="5775">
              <a:spcBef>
                <a:spcPts val="120"/>
              </a:spcBef>
            </a:pPr>
            <a:r>
              <a:rPr sz="1400" dirty="0">
                <a:solidFill>
                  <a:srgbClr val="503375"/>
                </a:solidFill>
                <a:latin typeface="Arial"/>
                <a:cs typeface="Arial"/>
              </a:rPr>
              <a:t>больше туристов!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1520" y="4019459"/>
            <a:ext cx="5112568" cy="1713797"/>
          </a:xfrm>
          <a:prstGeom prst="rect">
            <a:avLst/>
          </a:prstGeom>
        </p:spPr>
        <p:txBody>
          <a:bodyPr vert="horz" wrap="square" lIns="0" tIns="122423" rIns="0" bIns="0" rtlCol="0">
            <a:spAutoFit/>
          </a:bodyPr>
          <a:lstStyle/>
          <a:p>
            <a:pPr marL="5775" marR="2310">
              <a:lnSpc>
                <a:spcPts val="6166"/>
              </a:lnSpc>
              <a:spcBef>
                <a:spcPts val="964"/>
              </a:spcBef>
            </a:pPr>
            <a:r>
              <a:rPr sz="4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ФЕСТИВАЛЮ —  БЫТЬ!</a:t>
            </a:r>
          </a:p>
        </p:txBody>
      </p:sp>
      <p:sp>
        <p:nvSpPr>
          <p:cNvPr id="8" name="object 8"/>
          <p:cNvSpPr/>
          <p:nvPr/>
        </p:nvSpPr>
        <p:spPr>
          <a:xfrm>
            <a:off x="7448146" y="5733256"/>
            <a:ext cx="1728185" cy="1473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48152" y="6324"/>
            <a:ext cx="171847" cy="196933"/>
          </a:xfrm>
          <a:custGeom>
            <a:avLst/>
            <a:gdLst/>
            <a:ahLst/>
            <a:cxnLst/>
            <a:rect l="l" t="t" r="r" b="b"/>
            <a:pathLst>
              <a:path w="377825" h="433070">
                <a:moveTo>
                  <a:pt x="324159" y="0"/>
                </a:moveTo>
                <a:lnTo>
                  <a:pt x="300481" y="1569"/>
                </a:lnTo>
                <a:lnTo>
                  <a:pt x="279122" y="11902"/>
                </a:lnTo>
                <a:lnTo>
                  <a:pt x="262815" y="30296"/>
                </a:lnTo>
                <a:lnTo>
                  <a:pt x="228100" y="70843"/>
                </a:lnTo>
                <a:lnTo>
                  <a:pt x="182692" y="100896"/>
                </a:lnTo>
                <a:lnTo>
                  <a:pt x="133917" y="121641"/>
                </a:lnTo>
                <a:lnTo>
                  <a:pt x="89098" y="134262"/>
                </a:lnTo>
                <a:lnTo>
                  <a:pt x="55561" y="139946"/>
                </a:lnTo>
                <a:lnTo>
                  <a:pt x="34248" y="146126"/>
                </a:lnTo>
                <a:lnTo>
                  <a:pt x="16913" y="158950"/>
                </a:lnTo>
                <a:lnTo>
                  <a:pt x="5012" y="176914"/>
                </a:lnTo>
                <a:lnTo>
                  <a:pt x="0" y="198511"/>
                </a:lnTo>
                <a:lnTo>
                  <a:pt x="2876" y="220488"/>
                </a:lnTo>
                <a:lnTo>
                  <a:pt x="12906" y="239497"/>
                </a:lnTo>
                <a:lnTo>
                  <a:pt x="28851" y="253908"/>
                </a:lnTo>
                <a:lnTo>
                  <a:pt x="49474" y="262092"/>
                </a:lnTo>
                <a:lnTo>
                  <a:pt x="95420" y="279624"/>
                </a:lnTo>
                <a:lnTo>
                  <a:pt x="136890" y="308735"/>
                </a:lnTo>
                <a:lnTo>
                  <a:pt x="172088" y="343107"/>
                </a:lnTo>
                <a:lnTo>
                  <a:pt x="199218" y="376421"/>
                </a:lnTo>
                <a:lnTo>
                  <a:pt x="216482" y="402359"/>
                </a:lnTo>
                <a:lnTo>
                  <a:pt x="232772" y="420724"/>
                </a:lnTo>
                <a:lnTo>
                  <a:pt x="254080" y="431064"/>
                </a:lnTo>
                <a:lnTo>
                  <a:pt x="277695" y="432667"/>
                </a:lnTo>
                <a:lnTo>
                  <a:pt x="300903" y="424819"/>
                </a:lnTo>
                <a:lnTo>
                  <a:pt x="319307" y="408625"/>
                </a:lnTo>
                <a:lnTo>
                  <a:pt x="329715" y="387388"/>
                </a:lnTo>
                <a:lnTo>
                  <a:pt x="331405" y="363808"/>
                </a:lnTo>
                <a:lnTo>
                  <a:pt x="323658" y="340584"/>
                </a:lnTo>
                <a:lnTo>
                  <a:pt x="315564" y="327542"/>
                </a:lnTo>
                <a:lnTo>
                  <a:pt x="295491" y="298858"/>
                </a:lnTo>
                <a:lnTo>
                  <a:pt x="264184" y="260697"/>
                </a:lnTo>
                <a:lnTo>
                  <a:pt x="222391" y="219223"/>
                </a:lnTo>
                <a:lnTo>
                  <a:pt x="263474" y="197322"/>
                </a:lnTo>
                <a:lnTo>
                  <a:pt x="303164" y="169371"/>
                </a:lnTo>
                <a:lnTo>
                  <a:pt x="339301" y="134661"/>
                </a:lnTo>
                <a:lnTo>
                  <a:pt x="369726" y="92483"/>
                </a:lnTo>
                <a:lnTo>
                  <a:pt x="377481" y="70463"/>
                </a:lnTo>
                <a:lnTo>
                  <a:pt x="376667" y="47963"/>
                </a:lnTo>
                <a:lnTo>
                  <a:pt x="367915" y="27285"/>
                </a:lnTo>
                <a:lnTo>
                  <a:pt x="351861" y="10732"/>
                </a:lnTo>
                <a:lnTo>
                  <a:pt x="348896" y="8798"/>
                </a:lnTo>
                <a:lnTo>
                  <a:pt x="347423" y="7895"/>
                </a:lnTo>
                <a:lnTo>
                  <a:pt x="32415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66410" y="0"/>
            <a:ext cx="549333" cy="79408"/>
          </a:xfrm>
          <a:custGeom>
            <a:avLst/>
            <a:gdLst/>
            <a:ahLst/>
            <a:cxnLst/>
            <a:rect l="l" t="t" r="r" b="b"/>
            <a:pathLst>
              <a:path w="1207769" h="174625">
                <a:moveTo>
                  <a:pt x="129775" y="0"/>
                </a:moveTo>
                <a:lnTo>
                  <a:pt x="6647" y="0"/>
                </a:lnTo>
                <a:lnTo>
                  <a:pt x="3063" y="6195"/>
                </a:lnTo>
                <a:lnTo>
                  <a:pt x="0" y="29704"/>
                </a:lnTo>
                <a:lnTo>
                  <a:pt x="5980" y="52668"/>
                </a:lnTo>
                <a:lnTo>
                  <a:pt x="62534" y="105513"/>
                </a:lnTo>
                <a:lnTo>
                  <a:pt x="104476" y="132195"/>
                </a:lnTo>
                <a:lnTo>
                  <a:pt x="146422" y="152311"/>
                </a:lnTo>
                <a:lnTo>
                  <a:pt x="188135" y="165859"/>
                </a:lnTo>
                <a:lnTo>
                  <a:pt x="229380" y="172836"/>
                </a:lnTo>
                <a:lnTo>
                  <a:pt x="269919" y="173240"/>
                </a:lnTo>
                <a:lnTo>
                  <a:pt x="309516" y="167067"/>
                </a:lnTo>
                <a:lnTo>
                  <a:pt x="347935" y="154315"/>
                </a:lnTo>
                <a:lnTo>
                  <a:pt x="384940" y="134981"/>
                </a:lnTo>
                <a:lnTo>
                  <a:pt x="420293" y="109063"/>
                </a:lnTo>
                <a:lnTo>
                  <a:pt x="453758" y="76558"/>
                </a:lnTo>
                <a:lnTo>
                  <a:pt x="454494" y="75655"/>
                </a:lnTo>
                <a:lnTo>
                  <a:pt x="454906" y="75233"/>
                </a:lnTo>
                <a:lnTo>
                  <a:pt x="473240" y="49289"/>
                </a:lnTo>
                <a:lnTo>
                  <a:pt x="242771" y="49289"/>
                </a:lnTo>
                <a:lnTo>
                  <a:pt x="198358" y="39889"/>
                </a:lnTo>
                <a:lnTo>
                  <a:pt x="151631" y="16595"/>
                </a:lnTo>
                <a:lnTo>
                  <a:pt x="129775" y="0"/>
                </a:lnTo>
                <a:close/>
              </a:path>
              <a:path w="1207769" h="174625">
                <a:moveTo>
                  <a:pt x="499836" y="0"/>
                </a:moveTo>
                <a:lnTo>
                  <a:pt x="354766" y="0"/>
                </a:lnTo>
                <a:lnTo>
                  <a:pt x="324406" y="26412"/>
                </a:lnTo>
                <a:lnTo>
                  <a:pt x="284808" y="44796"/>
                </a:lnTo>
                <a:lnTo>
                  <a:pt x="242771" y="49289"/>
                </a:lnTo>
                <a:lnTo>
                  <a:pt x="473240" y="49289"/>
                </a:lnTo>
                <a:lnTo>
                  <a:pt x="484904" y="32785"/>
                </a:lnTo>
                <a:lnTo>
                  <a:pt x="499836" y="0"/>
                </a:lnTo>
                <a:close/>
              </a:path>
              <a:path w="1207769" h="174625">
                <a:moveTo>
                  <a:pt x="1177176" y="17744"/>
                </a:moveTo>
                <a:lnTo>
                  <a:pt x="899672" y="17744"/>
                </a:lnTo>
                <a:lnTo>
                  <a:pt x="935232" y="18340"/>
                </a:lnTo>
                <a:lnTo>
                  <a:pt x="980733" y="24733"/>
                </a:lnTo>
                <a:lnTo>
                  <a:pt x="1026944" y="41159"/>
                </a:lnTo>
                <a:lnTo>
                  <a:pt x="1064632" y="71855"/>
                </a:lnTo>
                <a:lnTo>
                  <a:pt x="1084563" y="121056"/>
                </a:lnTo>
                <a:lnTo>
                  <a:pt x="1092576" y="144258"/>
                </a:lnTo>
                <a:lnTo>
                  <a:pt x="1108312" y="162006"/>
                </a:lnTo>
                <a:lnTo>
                  <a:pt x="1129543" y="172578"/>
                </a:lnTo>
                <a:lnTo>
                  <a:pt x="1154044" y="174251"/>
                </a:lnTo>
                <a:lnTo>
                  <a:pt x="1177271" y="166246"/>
                </a:lnTo>
                <a:lnTo>
                  <a:pt x="1195006" y="150500"/>
                </a:lnTo>
                <a:lnTo>
                  <a:pt x="1205551" y="129241"/>
                </a:lnTo>
                <a:lnTo>
                  <a:pt x="1207210" y="104692"/>
                </a:lnTo>
                <a:lnTo>
                  <a:pt x="1194448" y="52132"/>
                </a:lnTo>
                <a:lnTo>
                  <a:pt x="1177176" y="17744"/>
                </a:lnTo>
                <a:close/>
              </a:path>
              <a:path w="1207769" h="174625">
                <a:moveTo>
                  <a:pt x="1165458" y="0"/>
                </a:moveTo>
                <a:lnTo>
                  <a:pt x="832043" y="0"/>
                </a:lnTo>
                <a:lnTo>
                  <a:pt x="832278" y="332"/>
                </a:lnTo>
                <a:lnTo>
                  <a:pt x="847001" y="11520"/>
                </a:lnTo>
                <a:lnTo>
                  <a:pt x="864384" y="17851"/>
                </a:lnTo>
                <a:lnTo>
                  <a:pt x="883287" y="18710"/>
                </a:lnTo>
                <a:lnTo>
                  <a:pt x="899672" y="17744"/>
                </a:lnTo>
                <a:lnTo>
                  <a:pt x="1177176" y="17744"/>
                </a:lnTo>
                <a:lnTo>
                  <a:pt x="1172558" y="8550"/>
                </a:lnTo>
                <a:lnTo>
                  <a:pt x="116545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40854" y="100460"/>
            <a:ext cx="541246" cy="364124"/>
          </a:xfrm>
          <a:custGeom>
            <a:avLst/>
            <a:gdLst/>
            <a:ahLst/>
            <a:cxnLst/>
            <a:rect l="l" t="t" r="r" b="b"/>
            <a:pathLst>
              <a:path w="1189990" h="800735">
                <a:moveTo>
                  <a:pt x="119206" y="416519"/>
                </a:moveTo>
                <a:lnTo>
                  <a:pt x="75222" y="432384"/>
                </a:lnTo>
                <a:lnTo>
                  <a:pt x="54952" y="474291"/>
                </a:lnTo>
                <a:lnTo>
                  <a:pt x="56532" y="522992"/>
                </a:lnTo>
                <a:lnTo>
                  <a:pt x="66992" y="569509"/>
                </a:lnTo>
                <a:lnTo>
                  <a:pt x="85284" y="613300"/>
                </a:lnTo>
                <a:lnTo>
                  <a:pt x="110360" y="653827"/>
                </a:lnTo>
                <a:lnTo>
                  <a:pt x="141172" y="690548"/>
                </a:lnTo>
                <a:lnTo>
                  <a:pt x="176672" y="722923"/>
                </a:lnTo>
                <a:lnTo>
                  <a:pt x="215812" y="750413"/>
                </a:lnTo>
                <a:lnTo>
                  <a:pt x="257543" y="772477"/>
                </a:lnTo>
                <a:lnTo>
                  <a:pt x="300817" y="788574"/>
                </a:lnTo>
                <a:lnTo>
                  <a:pt x="344587" y="798166"/>
                </a:lnTo>
                <a:lnTo>
                  <a:pt x="385889" y="800730"/>
                </a:lnTo>
                <a:lnTo>
                  <a:pt x="427996" y="796581"/>
                </a:lnTo>
                <a:lnTo>
                  <a:pt x="469749" y="784958"/>
                </a:lnTo>
                <a:lnTo>
                  <a:pt x="509991" y="765099"/>
                </a:lnTo>
                <a:lnTo>
                  <a:pt x="547562" y="736241"/>
                </a:lnTo>
                <a:lnTo>
                  <a:pt x="581306" y="697623"/>
                </a:lnTo>
                <a:lnTo>
                  <a:pt x="594196" y="675597"/>
                </a:lnTo>
                <a:lnTo>
                  <a:pt x="361775" y="675597"/>
                </a:lnTo>
                <a:lnTo>
                  <a:pt x="316982" y="663617"/>
                </a:lnTo>
                <a:lnTo>
                  <a:pt x="275196" y="641864"/>
                </a:lnTo>
                <a:lnTo>
                  <a:pt x="238436" y="612449"/>
                </a:lnTo>
                <a:lnTo>
                  <a:pt x="208717" y="577482"/>
                </a:lnTo>
                <a:lnTo>
                  <a:pt x="272477" y="577482"/>
                </a:lnTo>
                <a:lnTo>
                  <a:pt x="299756" y="573869"/>
                </a:lnTo>
                <a:lnTo>
                  <a:pt x="342094" y="559770"/>
                </a:lnTo>
                <a:lnTo>
                  <a:pt x="381269" y="537547"/>
                </a:lnTo>
                <a:lnTo>
                  <a:pt x="416502" y="507255"/>
                </a:lnTo>
                <a:lnTo>
                  <a:pt x="447072" y="468099"/>
                </a:lnTo>
                <a:lnTo>
                  <a:pt x="452834" y="456447"/>
                </a:lnTo>
                <a:lnTo>
                  <a:pt x="247616" y="456447"/>
                </a:lnTo>
                <a:lnTo>
                  <a:pt x="199795" y="449353"/>
                </a:lnTo>
                <a:lnTo>
                  <a:pt x="149327" y="425808"/>
                </a:lnTo>
                <a:lnTo>
                  <a:pt x="134744" y="419177"/>
                </a:lnTo>
                <a:lnTo>
                  <a:pt x="119206" y="416519"/>
                </a:lnTo>
                <a:close/>
              </a:path>
              <a:path w="1189990" h="800735">
                <a:moveTo>
                  <a:pt x="871842" y="648484"/>
                </a:moveTo>
                <a:lnTo>
                  <a:pt x="610063" y="648484"/>
                </a:lnTo>
                <a:lnTo>
                  <a:pt x="651557" y="670438"/>
                </a:lnTo>
                <a:lnTo>
                  <a:pt x="697576" y="685746"/>
                </a:lnTo>
                <a:lnTo>
                  <a:pt x="746969" y="691501"/>
                </a:lnTo>
                <a:lnTo>
                  <a:pt x="798588" y="684798"/>
                </a:lnTo>
                <a:lnTo>
                  <a:pt x="851282" y="662728"/>
                </a:lnTo>
                <a:lnTo>
                  <a:pt x="871842" y="648484"/>
                </a:lnTo>
                <a:close/>
              </a:path>
              <a:path w="1189990" h="800735">
                <a:moveTo>
                  <a:pt x="582293" y="481249"/>
                </a:moveTo>
                <a:lnTo>
                  <a:pt x="535870" y="500040"/>
                </a:lnTo>
                <a:lnTo>
                  <a:pt x="506957" y="574908"/>
                </a:lnTo>
                <a:lnTo>
                  <a:pt x="486451" y="617357"/>
                </a:lnTo>
                <a:lnTo>
                  <a:pt x="456591" y="651849"/>
                </a:lnTo>
                <a:lnTo>
                  <a:pt x="415619" y="673043"/>
                </a:lnTo>
                <a:lnTo>
                  <a:pt x="361775" y="675597"/>
                </a:lnTo>
                <a:lnTo>
                  <a:pt x="594196" y="675597"/>
                </a:lnTo>
                <a:lnTo>
                  <a:pt x="610063" y="648484"/>
                </a:lnTo>
                <a:lnTo>
                  <a:pt x="871842" y="648484"/>
                </a:lnTo>
                <a:lnTo>
                  <a:pt x="882313" y="641230"/>
                </a:lnTo>
                <a:lnTo>
                  <a:pt x="909350" y="611236"/>
                </a:lnTo>
                <a:lnTo>
                  <a:pt x="930872" y="574777"/>
                </a:lnTo>
                <a:lnTo>
                  <a:pt x="933699" y="566793"/>
                </a:lnTo>
                <a:lnTo>
                  <a:pt x="732869" y="566793"/>
                </a:lnTo>
                <a:lnTo>
                  <a:pt x="681290" y="547569"/>
                </a:lnTo>
                <a:lnTo>
                  <a:pt x="643431" y="519027"/>
                </a:lnTo>
                <a:lnTo>
                  <a:pt x="627300" y="502730"/>
                </a:lnTo>
                <a:lnTo>
                  <a:pt x="614302" y="491341"/>
                </a:lnTo>
                <a:lnTo>
                  <a:pt x="598987" y="484087"/>
                </a:lnTo>
                <a:lnTo>
                  <a:pt x="582293" y="481249"/>
                </a:lnTo>
                <a:close/>
              </a:path>
              <a:path w="1189990" h="800735">
                <a:moveTo>
                  <a:pt x="272477" y="577482"/>
                </a:moveTo>
                <a:lnTo>
                  <a:pt x="208717" y="577482"/>
                </a:lnTo>
                <a:lnTo>
                  <a:pt x="255037" y="579792"/>
                </a:lnTo>
                <a:lnTo>
                  <a:pt x="272477" y="577482"/>
                </a:lnTo>
                <a:close/>
              </a:path>
              <a:path w="1189990" h="800735">
                <a:moveTo>
                  <a:pt x="837524" y="290456"/>
                </a:moveTo>
                <a:lnTo>
                  <a:pt x="791245" y="318573"/>
                </a:lnTo>
                <a:lnTo>
                  <a:pt x="781432" y="354187"/>
                </a:lnTo>
                <a:lnTo>
                  <a:pt x="784800" y="372344"/>
                </a:lnTo>
                <a:lnTo>
                  <a:pt x="793640" y="389035"/>
                </a:lnTo>
                <a:lnTo>
                  <a:pt x="812258" y="418580"/>
                </a:lnTo>
                <a:lnTo>
                  <a:pt x="823827" y="447889"/>
                </a:lnTo>
                <a:lnTo>
                  <a:pt x="828227" y="476540"/>
                </a:lnTo>
                <a:lnTo>
                  <a:pt x="825338" y="504114"/>
                </a:lnTo>
                <a:lnTo>
                  <a:pt x="818380" y="523654"/>
                </a:lnTo>
                <a:lnTo>
                  <a:pt x="809630" y="538284"/>
                </a:lnTo>
                <a:lnTo>
                  <a:pt x="801173" y="547919"/>
                </a:lnTo>
                <a:lnTo>
                  <a:pt x="795093" y="552479"/>
                </a:lnTo>
                <a:lnTo>
                  <a:pt x="793464" y="553265"/>
                </a:lnTo>
                <a:lnTo>
                  <a:pt x="791647" y="554227"/>
                </a:lnTo>
                <a:lnTo>
                  <a:pt x="790165" y="555140"/>
                </a:lnTo>
                <a:lnTo>
                  <a:pt x="732869" y="566793"/>
                </a:lnTo>
                <a:lnTo>
                  <a:pt x="933699" y="566793"/>
                </a:lnTo>
                <a:lnTo>
                  <a:pt x="945354" y="533887"/>
                </a:lnTo>
                <a:lnTo>
                  <a:pt x="950385" y="506063"/>
                </a:lnTo>
                <a:lnTo>
                  <a:pt x="951726" y="481249"/>
                </a:lnTo>
                <a:lnTo>
                  <a:pt x="951819" y="476540"/>
                </a:lnTo>
                <a:lnTo>
                  <a:pt x="949941" y="449353"/>
                </a:lnTo>
                <a:lnTo>
                  <a:pt x="944558" y="420968"/>
                </a:lnTo>
                <a:lnTo>
                  <a:pt x="987672" y="416091"/>
                </a:lnTo>
                <a:lnTo>
                  <a:pt x="1030658" y="405819"/>
                </a:lnTo>
                <a:lnTo>
                  <a:pt x="1071923" y="389247"/>
                </a:lnTo>
                <a:lnTo>
                  <a:pt x="1109877" y="365468"/>
                </a:lnTo>
                <a:lnTo>
                  <a:pt x="1142927" y="333575"/>
                </a:lnTo>
                <a:lnTo>
                  <a:pt x="1166202" y="297716"/>
                </a:lnTo>
                <a:lnTo>
                  <a:pt x="908072" y="297716"/>
                </a:lnTo>
                <a:lnTo>
                  <a:pt x="872620" y="294375"/>
                </a:lnTo>
                <a:lnTo>
                  <a:pt x="856377" y="291578"/>
                </a:lnTo>
                <a:lnTo>
                  <a:pt x="837524" y="290456"/>
                </a:lnTo>
                <a:close/>
              </a:path>
              <a:path w="1189990" h="800735">
                <a:moveTo>
                  <a:pt x="64287" y="0"/>
                </a:moveTo>
                <a:lnTo>
                  <a:pt x="40014" y="3918"/>
                </a:lnTo>
                <a:lnTo>
                  <a:pt x="19837" y="16391"/>
                </a:lnTo>
                <a:lnTo>
                  <a:pt x="5813" y="35507"/>
                </a:lnTo>
                <a:lnTo>
                  <a:pt x="0" y="59360"/>
                </a:lnTo>
                <a:lnTo>
                  <a:pt x="3923" y="83627"/>
                </a:lnTo>
                <a:lnTo>
                  <a:pt x="16397" y="103804"/>
                </a:lnTo>
                <a:lnTo>
                  <a:pt x="35517" y="117832"/>
                </a:lnTo>
                <a:lnTo>
                  <a:pt x="59379" y="123657"/>
                </a:lnTo>
                <a:lnTo>
                  <a:pt x="117215" y="129674"/>
                </a:lnTo>
                <a:lnTo>
                  <a:pt x="171251" y="142721"/>
                </a:lnTo>
                <a:lnTo>
                  <a:pt x="220770" y="162454"/>
                </a:lnTo>
                <a:lnTo>
                  <a:pt x="265057" y="188527"/>
                </a:lnTo>
                <a:lnTo>
                  <a:pt x="303393" y="220594"/>
                </a:lnTo>
                <a:lnTo>
                  <a:pt x="335065" y="258310"/>
                </a:lnTo>
                <a:lnTo>
                  <a:pt x="356673" y="305106"/>
                </a:lnTo>
                <a:lnTo>
                  <a:pt x="360109" y="349831"/>
                </a:lnTo>
                <a:lnTo>
                  <a:pt x="349059" y="389598"/>
                </a:lnTo>
                <a:lnTo>
                  <a:pt x="327211" y="421518"/>
                </a:lnTo>
                <a:lnTo>
                  <a:pt x="290763" y="447149"/>
                </a:lnTo>
                <a:lnTo>
                  <a:pt x="247616" y="456447"/>
                </a:lnTo>
                <a:lnTo>
                  <a:pt x="452834" y="456447"/>
                </a:lnTo>
                <a:lnTo>
                  <a:pt x="468570" y="424629"/>
                </a:lnTo>
                <a:lnTo>
                  <a:pt x="480911" y="378148"/>
                </a:lnTo>
                <a:lnTo>
                  <a:pt x="484012" y="329961"/>
                </a:lnTo>
                <a:lnTo>
                  <a:pt x="477790" y="281372"/>
                </a:lnTo>
                <a:lnTo>
                  <a:pt x="462160" y="233688"/>
                </a:lnTo>
                <a:lnTo>
                  <a:pt x="437038" y="188210"/>
                </a:lnTo>
                <a:lnTo>
                  <a:pt x="408660" y="152083"/>
                </a:lnTo>
                <a:lnTo>
                  <a:pt x="376365" y="119432"/>
                </a:lnTo>
                <a:lnTo>
                  <a:pt x="340434" y="90398"/>
                </a:lnTo>
                <a:lnTo>
                  <a:pt x="301149" y="65122"/>
                </a:lnTo>
                <a:lnTo>
                  <a:pt x="258792" y="43742"/>
                </a:lnTo>
                <a:lnTo>
                  <a:pt x="213645" y="26400"/>
                </a:lnTo>
                <a:lnTo>
                  <a:pt x="165991" y="13236"/>
                </a:lnTo>
                <a:lnTo>
                  <a:pt x="116111" y="4389"/>
                </a:lnTo>
                <a:lnTo>
                  <a:pt x="64287" y="0"/>
                </a:lnTo>
                <a:close/>
              </a:path>
              <a:path w="1189990" h="800735">
                <a:moveTo>
                  <a:pt x="1118261" y="165843"/>
                </a:moveTo>
                <a:lnTo>
                  <a:pt x="1095978" y="173964"/>
                </a:lnTo>
                <a:lnTo>
                  <a:pt x="1078380" y="189842"/>
                </a:lnTo>
                <a:lnTo>
                  <a:pt x="1067863" y="212055"/>
                </a:lnTo>
                <a:lnTo>
                  <a:pt x="1042630" y="258769"/>
                </a:lnTo>
                <a:lnTo>
                  <a:pt x="1001784" y="285135"/>
                </a:lnTo>
                <a:lnTo>
                  <a:pt x="954029" y="296377"/>
                </a:lnTo>
                <a:lnTo>
                  <a:pt x="908072" y="297716"/>
                </a:lnTo>
                <a:lnTo>
                  <a:pt x="1166202" y="297716"/>
                </a:lnTo>
                <a:lnTo>
                  <a:pt x="1169481" y="292664"/>
                </a:lnTo>
                <a:lnTo>
                  <a:pt x="1187948" y="241828"/>
                </a:lnTo>
                <a:lnTo>
                  <a:pt x="1189636" y="222811"/>
                </a:lnTo>
                <a:lnTo>
                  <a:pt x="1185668" y="204808"/>
                </a:lnTo>
                <a:lnTo>
                  <a:pt x="1157340" y="171964"/>
                </a:lnTo>
                <a:lnTo>
                  <a:pt x="1142831" y="166899"/>
                </a:lnTo>
                <a:lnTo>
                  <a:pt x="1118261" y="165843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07168" y="572425"/>
            <a:ext cx="202751" cy="98755"/>
          </a:xfrm>
          <a:custGeom>
            <a:avLst/>
            <a:gdLst/>
            <a:ahLst/>
            <a:cxnLst/>
            <a:rect l="l" t="t" r="r" b="b"/>
            <a:pathLst>
              <a:path w="445769" h="217169">
                <a:moveTo>
                  <a:pt x="64961" y="0"/>
                </a:moveTo>
                <a:lnTo>
                  <a:pt x="27005" y="8989"/>
                </a:lnTo>
                <a:lnTo>
                  <a:pt x="0" y="58188"/>
                </a:lnTo>
                <a:lnTo>
                  <a:pt x="4190" y="80345"/>
                </a:lnTo>
                <a:lnTo>
                  <a:pt x="72107" y="146264"/>
                </a:lnTo>
                <a:lnTo>
                  <a:pt x="129128" y="178968"/>
                </a:lnTo>
                <a:lnTo>
                  <a:pt x="185939" y="200146"/>
                </a:lnTo>
                <a:lnTo>
                  <a:pt x="240386" y="211977"/>
                </a:lnTo>
                <a:lnTo>
                  <a:pt x="290315" y="216636"/>
                </a:lnTo>
                <a:lnTo>
                  <a:pt x="333570" y="216301"/>
                </a:lnTo>
                <a:lnTo>
                  <a:pt x="391441" y="209354"/>
                </a:lnTo>
                <a:lnTo>
                  <a:pt x="437796" y="180157"/>
                </a:lnTo>
                <a:lnTo>
                  <a:pt x="445422" y="158924"/>
                </a:lnTo>
                <a:lnTo>
                  <a:pt x="444292" y="135602"/>
                </a:lnTo>
                <a:lnTo>
                  <a:pt x="434180" y="114536"/>
                </a:lnTo>
                <a:lnTo>
                  <a:pt x="417361" y="99514"/>
                </a:lnTo>
                <a:lnTo>
                  <a:pt x="416611" y="99245"/>
                </a:lnTo>
                <a:lnTo>
                  <a:pt x="324354" y="99245"/>
                </a:lnTo>
                <a:lnTo>
                  <a:pt x="276388" y="98180"/>
                </a:lnTo>
                <a:lnTo>
                  <a:pt x="219607" y="87540"/>
                </a:lnTo>
                <a:lnTo>
                  <a:pt x="159276" y="62228"/>
                </a:lnTo>
                <a:lnTo>
                  <a:pt x="100657" y="17146"/>
                </a:lnTo>
                <a:lnTo>
                  <a:pt x="83979" y="5314"/>
                </a:lnTo>
                <a:lnTo>
                  <a:pt x="64961" y="0"/>
                </a:lnTo>
                <a:close/>
              </a:path>
              <a:path w="445769" h="217169">
                <a:moveTo>
                  <a:pt x="396131" y="91894"/>
                </a:moveTo>
                <a:lnTo>
                  <a:pt x="372789" y="93037"/>
                </a:lnTo>
                <a:lnTo>
                  <a:pt x="358242" y="95831"/>
                </a:lnTo>
                <a:lnTo>
                  <a:pt x="324354" y="99245"/>
                </a:lnTo>
                <a:lnTo>
                  <a:pt x="416611" y="99245"/>
                </a:lnTo>
                <a:lnTo>
                  <a:pt x="396131" y="9189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17502" y="450387"/>
            <a:ext cx="186576" cy="133117"/>
          </a:xfrm>
          <a:custGeom>
            <a:avLst/>
            <a:gdLst/>
            <a:ahLst/>
            <a:cxnLst/>
            <a:rect l="l" t="t" r="r" b="b"/>
            <a:pathLst>
              <a:path w="410209" h="292734">
                <a:moveTo>
                  <a:pt x="51980" y="0"/>
                </a:moveTo>
                <a:lnTo>
                  <a:pt x="29745" y="7124"/>
                </a:lnTo>
                <a:lnTo>
                  <a:pt x="12036" y="22353"/>
                </a:lnTo>
                <a:lnTo>
                  <a:pt x="1876" y="42488"/>
                </a:lnTo>
                <a:lnTo>
                  <a:pt x="0" y="64943"/>
                </a:lnTo>
                <a:lnTo>
                  <a:pt x="7138" y="87129"/>
                </a:lnTo>
                <a:lnTo>
                  <a:pt x="47384" y="142974"/>
                </a:lnTo>
                <a:lnTo>
                  <a:pt x="76911" y="174597"/>
                </a:lnTo>
                <a:lnTo>
                  <a:pt x="114657" y="207622"/>
                </a:lnTo>
                <a:lnTo>
                  <a:pt x="160718" y="238989"/>
                </a:lnTo>
                <a:lnTo>
                  <a:pt x="215191" y="265638"/>
                </a:lnTo>
                <a:lnTo>
                  <a:pt x="278173" y="284508"/>
                </a:lnTo>
                <a:lnTo>
                  <a:pt x="349762" y="292538"/>
                </a:lnTo>
                <a:lnTo>
                  <a:pt x="372732" y="288397"/>
                </a:lnTo>
                <a:lnTo>
                  <a:pt x="391675" y="276195"/>
                </a:lnTo>
                <a:lnTo>
                  <a:pt x="404659" y="257766"/>
                </a:lnTo>
                <a:lnTo>
                  <a:pt x="409750" y="234945"/>
                </a:lnTo>
                <a:lnTo>
                  <a:pt x="409809" y="230773"/>
                </a:lnTo>
                <a:lnTo>
                  <a:pt x="409465" y="226669"/>
                </a:lnTo>
                <a:lnTo>
                  <a:pt x="389172" y="189021"/>
                </a:lnTo>
                <a:lnTo>
                  <a:pt x="352176" y="174927"/>
                </a:lnTo>
                <a:lnTo>
                  <a:pt x="279125" y="163401"/>
                </a:lnTo>
                <a:lnTo>
                  <a:pt x="219233" y="137034"/>
                </a:lnTo>
                <a:lnTo>
                  <a:pt x="172427" y="103155"/>
                </a:lnTo>
                <a:lnTo>
                  <a:pt x="138635" y="69090"/>
                </a:lnTo>
                <a:lnTo>
                  <a:pt x="117783" y="42167"/>
                </a:lnTo>
                <a:lnTo>
                  <a:pt x="109798" y="29712"/>
                </a:lnTo>
                <a:lnTo>
                  <a:pt x="94587" y="12011"/>
                </a:lnTo>
                <a:lnTo>
                  <a:pt x="74454" y="1868"/>
                </a:lnTo>
                <a:lnTo>
                  <a:pt x="5198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68640" y="588415"/>
            <a:ext cx="85202" cy="241402"/>
          </a:xfrm>
          <a:custGeom>
            <a:avLst/>
            <a:gdLst/>
            <a:ahLst/>
            <a:cxnLst/>
            <a:rect l="l" t="t" r="r" b="b"/>
            <a:pathLst>
              <a:path w="187325" h="530860">
                <a:moveTo>
                  <a:pt x="0" y="404097"/>
                </a:moveTo>
                <a:lnTo>
                  <a:pt x="0" y="520433"/>
                </a:lnTo>
                <a:lnTo>
                  <a:pt x="45133" y="527444"/>
                </a:lnTo>
                <a:lnTo>
                  <a:pt x="91057" y="530393"/>
                </a:lnTo>
                <a:lnTo>
                  <a:pt x="135280" y="528926"/>
                </a:lnTo>
                <a:lnTo>
                  <a:pt x="156932" y="522596"/>
                </a:lnTo>
                <a:lnTo>
                  <a:pt x="173902" y="508914"/>
                </a:lnTo>
                <a:lnTo>
                  <a:pt x="184517" y="489856"/>
                </a:lnTo>
                <a:lnTo>
                  <a:pt x="187101" y="467397"/>
                </a:lnTo>
                <a:lnTo>
                  <a:pt x="186758" y="462989"/>
                </a:lnTo>
                <a:lnTo>
                  <a:pt x="162109" y="424953"/>
                </a:lnTo>
                <a:lnTo>
                  <a:pt x="70864" y="415950"/>
                </a:lnTo>
                <a:lnTo>
                  <a:pt x="15841" y="408429"/>
                </a:lnTo>
                <a:lnTo>
                  <a:pt x="0" y="404097"/>
                </a:lnTo>
                <a:close/>
              </a:path>
              <a:path w="187325" h="530860">
                <a:moveTo>
                  <a:pt x="125552" y="415527"/>
                </a:moveTo>
                <a:lnTo>
                  <a:pt x="70864" y="415950"/>
                </a:lnTo>
                <a:lnTo>
                  <a:pt x="130463" y="415950"/>
                </a:lnTo>
                <a:lnTo>
                  <a:pt x="125552" y="415527"/>
                </a:lnTo>
                <a:close/>
              </a:path>
              <a:path w="187325" h="530860">
                <a:moveTo>
                  <a:pt x="0" y="0"/>
                </a:moveTo>
                <a:lnTo>
                  <a:pt x="0" y="229080"/>
                </a:lnTo>
                <a:lnTo>
                  <a:pt x="2588" y="222456"/>
                </a:lnTo>
                <a:lnTo>
                  <a:pt x="13975" y="177334"/>
                </a:lnTo>
                <a:lnTo>
                  <a:pt x="19348" y="125077"/>
                </a:lnTo>
                <a:lnTo>
                  <a:pt x="15880" y="66378"/>
                </a:lnTo>
                <a:lnTo>
                  <a:pt x="746" y="1930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82521" y="1"/>
            <a:ext cx="101875" cy="81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64403" y="413277"/>
            <a:ext cx="421386" cy="59484"/>
          </a:xfrm>
          <a:custGeom>
            <a:avLst/>
            <a:gdLst/>
            <a:ahLst/>
            <a:cxnLst/>
            <a:rect l="l" t="t" r="r" b="b"/>
            <a:pathLst>
              <a:path w="926465" h="130809">
                <a:moveTo>
                  <a:pt x="861119" y="0"/>
                </a:moveTo>
                <a:lnTo>
                  <a:pt x="65269" y="0"/>
                </a:lnTo>
                <a:lnTo>
                  <a:pt x="39880" y="5129"/>
                </a:lnTo>
                <a:lnTo>
                  <a:pt x="19132" y="19117"/>
                </a:lnTo>
                <a:lnTo>
                  <a:pt x="5134" y="39864"/>
                </a:lnTo>
                <a:lnTo>
                  <a:pt x="0" y="65269"/>
                </a:lnTo>
                <a:lnTo>
                  <a:pt x="5134" y="90699"/>
                </a:lnTo>
                <a:lnTo>
                  <a:pt x="19132" y="111443"/>
                </a:lnTo>
                <a:lnTo>
                  <a:pt x="39880" y="125418"/>
                </a:lnTo>
                <a:lnTo>
                  <a:pt x="65269" y="130539"/>
                </a:lnTo>
                <a:lnTo>
                  <a:pt x="861119" y="130539"/>
                </a:lnTo>
                <a:lnTo>
                  <a:pt x="886549" y="125418"/>
                </a:lnTo>
                <a:lnTo>
                  <a:pt x="907321" y="111443"/>
                </a:lnTo>
                <a:lnTo>
                  <a:pt x="921329" y="90699"/>
                </a:lnTo>
                <a:lnTo>
                  <a:pt x="926467" y="65269"/>
                </a:lnTo>
                <a:lnTo>
                  <a:pt x="921329" y="39864"/>
                </a:lnTo>
                <a:lnTo>
                  <a:pt x="907321" y="19117"/>
                </a:lnTo>
                <a:lnTo>
                  <a:pt x="886549" y="5129"/>
                </a:lnTo>
                <a:lnTo>
                  <a:pt x="861119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8640" y="92813"/>
            <a:ext cx="50254" cy="360370"/>
          </a:xfrm>
          <a:custGeom>
            <a:avLst/>
            <a:gdLst/>
            <a:ahLst/>
            <a:cxnLst/>
            <a:rect l="l" t="t" r="r" b="b"/>
            <a:pathLst>
              <a:path w="110490" h="792480">
                <a:moveTo>
                  <a:pt x="0" y="0"/>
                </a:moveTo>
                <a:lnTo>
                  <a:pt x="0" y="774523"/>
                </a:lnTo>
                <a:lnTo>
                  <a:pt x="18970" y="787326"/>
                </a:lnTo>
                <a:lnTo>
                  <a:pt x="44371" y="792464"/>
                </a:lnTo>
                <a:lnTo>
                  <a:pt x="69799" y="787326"/>
                </a:lnTo>
                <a:lnTo>
                  <a:pt x="90568" y="773324"/>
                </a:lnTo>
                <a:lnTo>
                  <a:pt x="104573" y="752575"/>
                </a:lnTo>
                <a:lnTo>
                  <a:pt x="109709" y="727194"/>
                </a:lnTo>
                <a:lnTo>
                  <a:pt x="109709" y="308395"/>
                </a:lnTo>
                <a:lnTo>
                  <a:pt x="110192" y="295851"/>
                </a:lnTo>
                <a:lnTo>
                  <a:pt x="107984" y="250156"/>
                </a:lnTo>
                <a:lnTo>
                  <a:pt x="95647" y="183092"/>
                </a:lnTo>
                <a:lnTo>
                  <a:pt x="83468" y="143836"/>
                </a:lnTo>
                <a:lnTo>
                  <a:pt x="66103" y="101986"/>
                </a:lnTo>
                <a:lnTo>
                  <a:pt x="42665" y="58457"/>
                </a:lnTo>
                <a:lnTo>
                  <a:pt x="12272" y="14166"/>
                </a:lnTo>
                <a:lnTo>
                  <a:pt x="0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87521" y="21730"/>
            <a:ext cx="496479" cy="401373"/>
          </a:xfrm>
          <a:custGeom>
            <a:avLst/>
            <a:gdLst/>
            <a:ahLst/>
            <a:cxnLst/>
            <a:rect l="l" t="t" r="r" b="b"/>
            <a:pathLst>
              <a:path w="1091565" h="882650">
                <a:moveTo>
                  <a:pt x="826574" y="130745"/>
                </a:moveTo>
                <a:lnTo>
                  <a:pt x="452796" y="130745"/>
                </a:lnTo>
                <a:lnTo>
                  <a:pt x="481227" y="130831"/>
                </a:lnTo>
                <a:lnTo>
                  <a:pt x="517874" y="133767"/>
                </a:lnTo>
                <a:lnTo>
                  <a:pt x="560989" y="141162"/>
                </a:lnTo>
                <a:lnTo>
                  <a:pt x="608822" y="154625"/>
                </a:lnTo>
                <a:lnTo>
                  <a:pt x="659624" y="175766"/>
                </a:lnTo>
                <a:lnTo>
                  <a:pt x="711648" y="206192"/>
                </a:lnTo>
                <a:lnTo>
                  <a:pt x="763143" y="247512"/>
                </a:lnTo>
                <a:lnTo>
                  <a:pt x="790663" y="275551"/>
                </a:lnTo>
                <a:lnTo>
                  <a:pt x="816147" y="306292"/>
                </a:lnTo>
                <a:lnTo>
                  <a:pt x="839590" y="339721"/>
                </a:lnTo>
                <a:lnTo>
                  <a:pt x="860986" y="375824"/>
                </a:lnTo>
                <a:lnTo>
                  <a:pt x="880331" y="414587"/>
                </a:lnTo>
                <a:lnTo>
                  <a:pt x="897618" y="455996"/>
                </a:lnTo>
                <a:lnTo>
                  <a:pt x="912843" y="500037"/>
                </a:lnTo>
                <a:lnTo>
                  <a:pt x="926001" y="546696"/>
                </a:lnTo>
                <a:lnTo>
                  <a:pt x="937086" y="595959"/>
                </a:lnTo>
                <a:lnTo>
                  <a:pt x="946092" y="647812"/>
                </a:lnTo>
                <a:lnTo>
                  <a:pt x="953016" y="702241"/>
                </a:lnTo>
                <a:lnTo>
                  <a:pt x="957850" y="759232"/>
                </a:lnTo>
                <a:lnTo>
                  <a:pt x="960591" y="818771"/>
                </a:lnTo>
                <a:lnTo>
                  <a:pt x="966249" y="843611"/>
                </a:lnTo>
                <a:lnTo>
                  <a:pt x="980382" y="863765"/>
                </a:lnTo>
                <a:lnTo>
                  <a:pt x="1000937" y="877285"/>
                </a:lnTo>
                <a:lnTo>
                  <a:pt x="1025861" y="882225"/>
                </a:lnTo>
                <a:lnTo>
                  <a:pt x="1027088" y="882225"/>
                </a:lnTo>
                <a:lnTo>
                  <a:pt x="1073310" y="861805"/>
                </a:lnTo>
                <a:lnTo>
                  <a:pt x="1091130" y="815080"/>
                </a:lnTo>
                <a:lnTo>
                  <a:pt x="1088510" y="756172"/>
                </a:lnTo>
                <a:lnTo>
                  <a:pt x="1083972" y="699317"/>
                </a:lnTo>
                <a:lnTo>
                  <a:pt x="1077520" y="644528"/>
                </a:lnTo>
                <a:lnTo>
                  <a:pt x="1069159" y="591813"/>
                </a:lnTo>
                <a:lnTo>
                  <a:pt x="1058893" y="541186"/>
                </a:lnTo>
                <a:lnTo>
                  <a:pt x="1046726" y="492655"/>
                </a:lnTo>
                <a:lnTo>
                  <a:pt x="1032660" y="446233"/>
                </a:lnTo>
                <a:lnTo>
                  <a:pt x="1016701" y="401930"/>
                </a:lnTo>
                <a:lnTo>
                  <a:pt x="998853" y="359757"/>
                </a:lnTo>
                <a:lnTo>
                  <a:pt x="979083" y="319663"/>
                </a:lnTo>
                <a:lnTo>
                  <a:pt x="957502" y="281844"/>
                </a:lnTo>
                <a:lnTo>
                  <a:pt x="934007" y="246126"/>
                </a:lnTo>
                <a:lnTo>
                  <a:pt x="908639" y="212581"/>
                </a:lnTo>
                <a:lnTo>
                  <a:pt x="881401" y="181222"/>
                </a:lnTo>
                <a:lnTo>
                  <a:pt x="852296" y="152057"/>
                </a:lnTo>
                <a:lnTo>
                  <a:pt x="826574" y="130745"/>
                </a:lnTo>
                <a:close/>
              </a:path>
              <a:path w="1091565" h="882650">
                <a:moveTo>
                  <a:pt x="472948" y="0"/>
                </a:moveTo>
                <a:lnTo>
                  <a:pt x="445581" y="314"/>
                </a:lnTo>
                <a:lnTo>
                  <a:pt x="442724" y="442"/>
                </a:lnTo>
                <a:lnTo>
                  <a:pt x="441320" y="677"/>
                </a:lnTo>
                <a:lnTo>
                  <a:pt x="368664" y="11277"/>
                </a:lnTo>
                <a:lnTo>
                  <a:pt x="304502" y="26502"/>
                </a:lnTo>
                <a:lnTo>
                  <a:pt x="248306" y="45676"/>
                </a:lnTo>
                <a:lnTo>
                  <a:pt x="199548" y="68126"/>
                </a:lnTo>
                <a:lnTo>
                  <a:pt x="157699" y="93175"/>
                </a:lnTo>
                <a:lnTo>
                  <a:pt x="122233" y="120149"/>
                </a:lnTo>
                <a:lnTo>
                  <a:pt x="92621" y="148371"/>
                </a:lnTo>
                <a:lnTo>
                  <a:pt x="48846" y="205863"/>
                </a:lnTo>
                <a:lnTo>
                  <a:pt x="22153" y="260249"/>
                </a:lnTo>
                <a:lnTo>
                  <a:pt x="3741" y="330378"/>
                </a:lnTo>
                <a:lnTo>
                  <a:pt x="0" y="376787"/>
                </a:lnTo>
                <a:lnTo>
                  <a:pt x="2460" y="423172"/>
                </a:lnTo>
                <a:lnTo>
                  <a:pt x="10915" y="468886"/>
                </a:lnTo>
                <a:lnTo>
                  <a:pt x="25157" y="513283"/>
                </a:lnTo>
                <a:lnTo>
                  <a:pt x="44977" y="555719"/>
                </a:lnTo>
                <a:lnTo>
                  <a:pt x="70168" y="595547"/>
                </a:lnTo>
                <a:lnTo>
                  <a:pt x="100523" y="632123"/>
                </a:lnTo>
                <a:lnTo>
                  <a:pt x="135832" y="664800"/>
                </a:lnTo>
                <a:lnTo>
                  <a:pt x="177213" y="693504"/>
                </a:lnTo>
                <a:lnTo>
                  <a:pt x="221213" y="715015"/>
                </a:lnTo>
                <a:lnTo>
                  <a:pt x="267298" y="729299"/>
                </a:lnTo>
                <a:lnTo>
                  <a:pt x="314934" y="736316"/>
                </a:lnTo>
                <a:lnTo>
                  <a:pt x="363585" y="736032"/>
                </a:lnTo>
                <a:lnTo>
                  <a:pt x="412718" y="728409"/>
                </a:lnTo>
                <a:lnTo>
                  <a:pt x="461798" y="713411"/>
                </a:lnTo>
                <a:lnTo>
                  <a:pt x="510291" y="691000"/>
                </a:lnTo>
                <a:lnTo>
                  <a:pt x="555047" y="653125"/>
                </a:lnTo>
                <a:lnTo>
                  <a:pt x="586235" y="614028"/>
                </a:lnTo>
                <a:lnTo>
                  <a:pt x="590396" y="606628"/>
                </a:lnTo>
                <a:lnTo>
                  <a:pt x="327930" y="606628"/>
                </a:lnTo>
                <a:lnTo>
                  <a:pt x="282253" y="598247"/>
                </a:lnTo>
                <a:lnTo>
                  <a:pt x="245419" y="582008"/>
                </a:lnTo>
                <a:lnTo>
                  <a:pt x="185582" y="531143"/>
                </a:lnTo>
                <a:lnTo>
                  <a:pt x="160203" y="493685"/>
                </a:lnTo>
                <a:lnTo>
                  <a:pt x="142352" y="452436"/>
                </a:lnTo>
                <a:lnTo>
                  <a:pt x="132541" y="408968"/>
                </a:lnTo>
                <a:lnTo>
                  <a:pt x="131284" y="364854"/>
                </a:lnTo>
                <a:lnTo>
                  <a:pt x="139091" y="321666"/>
                </a:lnTo>
                <a:lnTo>
                  <a:pt x="154448" y="284139"/>
                </a:lnTo>
                <a:lnTo>
                  <a:pt x="177100" y="250227"/>
                </a:lnTo>
                <a:lnTo>
                  <a:pt x="206808" y="220073"/>
                </a:lnTo>
                <a:lnTo>
                  <a:pt x="243332" y="193822"/>
                </a:lnTo>
                <a:lnTo>
                  <a:pt x="286433" y="171620"/>
                </a:lnTo>
                <a:lnTo>
                  <a:pt x="335870" y="153610"/>
                </a:lnTo>
                <a:lnTo>
                  <a:pt x="391404" y="139937"/>
                </a:lnTo>
                <a:lnTo>
                  <a:pt x="452796" y="130745"/>
                </a:lnTo>
                <a:lnTo>
                  <a:pt x="826574" y="130745"/>
                </a:lnTo>
                <a:lnTo>
                  <a:pt x="799685" y="108467"/>
                </a:lnTo>
                <a:lnTo>
                  <a:pt x="746328" y="73948"/>
                </a:lnTo>
                <a:lnTo>
                  <a:pt x="693341" y="47476"/>
                </a:lnTo>
                <a:lnTo>
                  <a:pt x="641837" y="28028"/>
                </a:lnTo>
                <a:lnTo>
                  <a:pt x="592931" y="14580"/>
                </a:lnTo>
                <a:lnTo>
                  <a:pt x="547738" y="6109"/>
                </a:lnTo>
                <a:lnTo>
                  <a:pt x="507372" y="1590"/>
                </a:lnTo>
                <a:lnTo>
                  <a:pt x="472948" y="0"/>
                </a:lnTo>
                <a:close/>
              </a:path>
              <a:path w="1091565" h="882650">
                <a:moveTo>
                  <a:pt x="450983" y="196474"/>
                </a:moveTo>
                <a:lnTo>
                  <a:pt x="426122" y="199430"/>
                </a:lnTo>
                <a:lnTo>
                  <a:pt x="404188" y="211499"/>
                </a:lnTo>
                <a:lnTo>
                  <a:pt x="388007" y="231757"/>
                </a:lnTo>
                <a:lnTo>
                  <a:pt x="380939" y="256725"/>
                </a:lnTo>
                <a:lnTo>
                  <a:pt x="383882" y="281574"/>
                </a:lnTo>
                <a:lnTo>
                  <a:pt x="395928" y="303491"/>
                </a:lnTo>
                <a:lnTo>
                  <a:pt x="416267" y="319724"/>
                </a:lnTo>
                <a:lnTo>
                  <a:pt x="453998" y="343530"/>
                </a:lnTo>
                <a:lnTo>
                  <a:pt x="481936" y="371051"/>
                </a:lnTo>
                <a:lnTo>
                  <a:pt x="499927" y="402149"/>
                </a:lnTo>
                <a:lnTo>
                  <a:pt x="507915" y="436744"/>
                </a:lnTo>
                <a:lnTo>
                  <a:pt x="504863" y="478817"/>
                </a:lnTo>
                <a:lnTo>
                  <a:pt x="490973" y="518227"/>
                </a:lnTo>
                <a:lnTo>
                  <a:pt x="469480" y="552338"/>
                </a:lnTo>
                <a:lnTo>
                  <a:pt x="381901" y="601826"/>
                </a:lnTo>
                <a:lnTo>
                  <a:pt x="327930" y="606628"/>
                </a:lnTo>
                <a:lnTo>
                  <a:pt x="590396" y="606628"/>
                </a:lnTo>
                <a:lnTo>
                  <a:pt x="610824" y="570304"/>
                </a:lnTo>
                <a:lnTo>
                  <a:pt x="628123" y="523441"/>
                </a:lnTo>
                <a:lnTo>
                  <a:pt x="637445" y="474924"/>
                </a:lnTo>
                <a:lnTo>
                  <a:pt x="638101" y="426240"/>
                </a:lnTo>
                <a:lnTo>
                  <a:pt x="630174" y="380675"/>
                </a:lnTo>
                <a:lnTo>
                  <a:pt x="614216" y="337956"/>
                </a:lnTo>
                <a:lnTo>
                  <a:pt x="590521" y="298483"/>
                </a:lnTo>
                <a:lnTo>
                  <a:pt x="559381" y="262658"/>
                </a:lnTo>
                <a:lnTo>
                  <a:pt x="521091" y="230881"/>
                </a:lnTo>
                <a:lnTo>
                  <a:pt x="475943" y="203554"/>
                </a:lnTo>
                <a:lnTo>
                  <a:pt x="450983" y="196474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43497" y="0"/>
            <a:ext cx="240586" cy="401951"/>
          </a:xfrm>
          <a:custGeom>
            <a:avLst/>
            <a:gdLst/>
            <a:ahLst/>
            <a:cxnLst/>
            <a:rect l="l" t="t" r="r" b="b"/>
            <a:pathLst>
              <a:path w="528955" h="883919">
                <a:moveTo>
                  <a:pt x="528337" y="0"/>
                </a:moveTo>
                <a:lnTo>
                  <a:pt x="0" y="0"/>
                </a:lnTo>
                <a:lnTo>
                  <a:pt x="7033" y="10429"/>
                </a:lnTo>
                <a:lnTo>
                  <a:pt x="27780" y="24418"/>
                </a:lnTo>
                <a:lnTo>
                  <a:pt x="53181" y="29547"/>
                </a:lnTo>
                <a:lnTo>
                  <a:pt x="397749" y="29547"/>
                </a:lnTo>
                <a:lnTo>
                  <a:pt x="397749" y="818348"/>
                </a:lnTo>
                <a:lnTo>
                  <a:pt x="402875" y="843788"/>
                </a:lnTo>
                <a:lnTo>
                  <a:pt x="416861" y="864552"/>
                </a:lnTo>
                <a:lnTo>
                  <a:pt x="437621" y="878546"/>
                </a:lnTo>
                <a:lnTo>
                  <a:pt x="463067" y="883677"/>
                </a:lnTo>
                <a:lnTo>
                  <a:pt x="488464" y="878546"/>
                </a:lnTo>
                <a:lnTo>
                  <a:pt x="509212" y="864552"/>
                </a:lnTo>
                <a:lnTo>
                  <a:pt x="523205" y="843788"/>
                </a:lnTo>
                <a:lnTo>
                  <a:pt x="528337" y="818348"/>
                </a:lnTo>
                <a:lnTo>
                  <a:pt x="528337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16596" y="510251"/>
            <a:ext cx="487526" cy="291934"/>
          </a:xfrm>
          <a:custGeom>
            <a:avLst/>
            <a:gdLst/>
            <a:ahLst/>
            <a:cxnLst/>
            <a:rect l="l" t="t" r="r" b="b"/>
            <a:pathLst>
              <a:path w="1071880" h="641985">
                <a:moveTo>
                  <a:pt x="214414" y="7646"/>
                </a:moveTo>
                <a:lnTo>
                  <a:pt x="173462" y="15420"/>
                </a:lnTo>
                <a:lnTo>
                  <a:pt x="133340" y="32683"/>
                </a:lnTo>
                <a:lnTo>
                  <a:pt x="94247" y="61039"/>
                </a:lnTo>
                <a:lnTo>
                  <a:pt x="55229" y="114678"/>
                </a:lnTo>
                <a:lnTo>
                  <a:pt x="41386" y="174439"/>
                </a:lnTo>
                <a:lnTo>
                  <a:pt x="44352" y="210435"/>
                </a:lnTo>
                <a:lnTo>
                  <a:pt x="53942" y="244094"/>
                </a:lnTo>
                <a:lnTo>
                  <a:pt x="68121" y="274775"/>
                </a:lnTo>
                <a:lnTo>
                  <a:pt x="84853" y="301837"/>
                </a:lnTo>
                <a:lnTo>
                  <a:pt x="49676" y="335178"/>
                </a:lnTo>
                <a:lnTo>
                  <a:pt x="23358" y="372922"/>
                </a:lnTo>
                <a:lnTo>
                  <a:pt x="6574" y="414176"/>
                </a:lnTo>
                <a:lnTo>
                  <a:pt x="0" y="458046"/>
                </a:lnTo>
                <a:lnTo>
                  <a:pt x="4721" y="503742"/>
                </a:lnTo>
                <a:lnTo>
                  <a:pt x="20798" y="544719"/>
                </a:lnTo>
                <a:lnTo>
                  <a:pt x="47090" y="579823"/>
                </a:lnTo>
                <a:lnTo>
                  <a:pt x="82461" y="607898"/>
                </a:lnTo>
                <a:lnTo>
                  <a:pt x="125770" y="627787"/>
                </a:lnTo>
                <a:lnTo>
                  <a:pt x="175881" y="638335"/>
                </a:lnTo>
                <a:lnTo>
                  <a:pt x="212772" y="641380"/>
                </a:lnTo>
                <a:lnTo>
                  <a:pt x="251834" y="640272"/>
                </a:lnTo>
                <a:lnTo>
                  <a:pt x="292789" y="635235"/>
                </a:lnTo>
                <a:lnTo>
                  <a:pt x="335361" y="626489"/>
                </a:lnTo>
                <a:lnTo>
                  <a:pt x="379273" y="614259"/>
                </a:lnTo>
                <a:lnTo>
                  <a:pt x="424249" y="598766"/>
                </a:lnTo>
                <a:lnTo>
                  <a:pt x="470013" y="580233"/>
                </a:lnTo>
                <a:lnTo>
                  <a:pt x="516287" y="558883"/>
                </a:lnTo>
                <a:lnTo>
                  <a:pt x="562795" y="534937"/>
                </a:lnTo>
                <a:lnTo>
                  <a:pt x="580787" y="524746"/>
                </a:lnTo>
                <a:lnTo>
                  <a:pt x="225295" y="524746"/>
                </a:lnTo>
                <a:lnTo>
                  <a:pt x="191852" y="522462"/>
                </a:lnTo>
                <a:lnTo>
                  <a:pt x="190871" y="522344"/>
                </a:lnTo>
                <a:lnTo>
                  <a:pt x="189830" y="522167"/>
                </a:lnTo>
                <a:lnTo>
                  <a:pt x="188819" y="522109"/>
                </a:lnTo>
                <a:lnTo>
                  <a:pt x="158363" y="515392"/>
                </a:lnTo>
                <a:lnTo>
                  <a:pt x="135546" y="502438"/>
                </a:lnTo>
                <a:lnTo>
                  <a:pt x="121375" y="484117"/>
                </a:lnTo>
                <a:lnTo>
                  <a:pt x="116855" y="461305"/>
                </a:lnTo>
                <a:lnTo>
                  <a:pt x="121630" y="439053"/>
                </a:lnTo>
                <a:lnTo>
                  <a:pt x="135772" y="414899"/>
                </a:lnTo>
                <a:lnTo>
                  <a:pt x="160776" y="391065"/>
                </a:lnTo>
                <a:lnTo>
                  <a:pt x="198135" y="369767"/>
                </a:lnTo>
                <a:lnTo>
                  <a:pt x="210798" y="362159"/>
                </a:lnTo>
                <a:lnTo>
                  <a:pt x="221021" y="351827"/>
                </a:lnTo>
                <a:lnTo>
                  <a:pt x="228393" y="339309"/>
                </a:lnTo>
                <a:lnTo>
                  <a:pt x="232502" y="325141"/>
                </a:lnTo>
                <a:lnTo>
                  <a:pt x="232896" y="310399"/>
                </a:lnTo>
                <a:lnTo>
                  <a:pt x="229676" y="296222"/>
                </a:lnTo>
                <a:lnTo>
                  <a:pt x="223064" y="283267"/>
                </a:lnTo>
                <a:lnTo>
                  <a:pt x="213282" y="272191"/>
                </a:lnTo>
                <a:lnTo>
                  <a:pt x="197112" y="255653"/>
                </a:lnTo>
                <a:lnTo>
                  <a:pt x="178815" y="231799"/>
                </a:lnTo>
                <a:lnTo>
                  <a:pt x="163999" y="204503"/>
                </a:lnTo>
                <a:lnTo>
                  <a:pt x="158270" y="177639"/>
                </a:lnTo>
                <a:lnTo>
                  <a:pt x="158883" y="171606"/>
                </a:lnTo>
                <a:lnTo>
                  <a:pt x="201244" y="129698"/>
                </a:lnTo>
                <a:lnTo>
                  <a:pt x="233214" y="123613"/>
                </a:lnTo>
                <a:lnTo>
                  <a:pt x="1040121" y="123613"/>
                </a:lnTo>
                <a:lnTo>
                  <a:pt x="1045434" y="115455"/>
                </a:lnTo>
                <a:lnTo>
                  <a:pt x="669402" y="115455"/>
                </a:lnTo>
                <a:lnTo>
                  <a:pt x="625035" y="112096"/>
                </a:lnTo>
                <a:lnTo>
                  <a:pt x="582321" y="104958"/>
                </a:lnTo>
                <a:lnTo>
                  <a:pt x="541096" y="94861"/>
                </a:lnTo>
                <a:lnTo>
                  <a:pt x="501195" y="82623"/>
                </a:lnTo>
                <a:lnTo>
                  <a:pt x="462454" y="69064"/>
                </a:lnTo>
                <a:lnTo>
                  <a:pt x="382572" y="39379"/>
                </a:lnTo>
                <a:lnTo>
                  <a:pt x="340276" y="25228"/>
                </a:lnTo>
                <a:lnTo>
                  <a:pt x="298019" y="14153"/>
                </a:lnTo>
                <a:lnTo>
                  <a:pt x="255999" y="7758"/>
                </a:lnTo>
                <a:lnTo>
                  <a:pt x="214414" y="7646"/>
                </a:lnTo>
                <a:close/>
              </a:path>
              <a:path w="1071880" h="641985">
                <a:moveTo>
                  <a:pt x="964329" y="219124"/>
                </a:moveTo>
                <a:lnTo>
                  <a:pt x="802789" y="219124"/>
                </a:lnTo>
                <a:lnTo>
                  <a:pt x="760435" y="257376"/>
                </a:lnTo>
                <a:lnTo>
                  <a:pt x="716118" y="294210"/>
                </a:lnTo>
                <a:lnTo>
                  <a:pt x="670278" y="329342"/>
                </a:lnTo>
                <a:lnTo>
                  <a:pt x="623357" y="362489"/>
                </a:lnTo>
                <a:lnTo>
                  <a:pt x="575798" y="393368"/>
                </a:lnTo>
                <a:lnTo>
                  <a:pt x="528041" y="421695"/>
                </a:lnTo>
                <a:lnTo>
                  <a:pt x="480527" y="447188"/>
                </a:lnTo>
                <a:lnTo>
                  <a:pt x="433699" y="469563"/>
                </a:lnTo>
                <a:lnTo>
                  <a:pt x="387999" y="488535"/>
                </a:lnTo>
                <a:lnTo>
                  <a:pt x="343866" y="503824"/>
                </a:lnTo>
                <a:lnTo>
                  <a:pt x="301744" y="515144"/>
                </a:lnTo>
                <a:lnTo>
                  <a:pt x="262073" y="522212"/>
                </a:lnTo>
                <a:lnTo>
                  <a:pt x="225295" y="524746"/>
                </a:lnTo>
                <a:lnTo>
                  <a:pt x="580787" y="524746"/>
                </a:lnTo>
                <a:lnTo>
                  <a:pt x="655407" y="480149"/>
                </a:lnTo>
                <a:lnTo>
                  <a:pt x="700958" y="449753"/>
                </a:lnTo>
                <a:lnTo>
                  <a:pt x="745637" y="417651"/>
                </a:lnTo>
                <a:lnTo>
                  <a:pt x="789167" y="384066"/>
                </a:lnTo>
                <a:lnTo>
                  <a:pt x="831271" y="349221"/>
                </a:lnTo>
                <a:lnTo>
                  <a:pt x="871673" y="313338"/>
                </a:lnTo>
                <a:lnTo>
                  <a:pt x="910097" y="276640"/>
                </a:lnTo>
                <a:lnTo>
                  <a:pt x="946266" y="239348"/>
                </a:lnTo>
                <a:lnTo>
                  <a:pt x="964329" y="219124"/>
                </a:lnTo>
                <a:close/>
              </a:path>
              <a:path w="1071880" h="641985">
                <a:moveTo>
                  <a:pt x="1040121" y="123613"/>
                </a:moveTo>
                <a:lnTo>
                  <a:pt x="233214" y="123613"/>
                </a:lnTo>
                <a:lnTo>
                  <a:pt x="272192" y="128079"/>
                </a:lnTo>
                <a:lnTo>
                  <a:pt x="321257" y="142050"/>
                </a:lnTo>
                <a:lnTo>
                  <a:pt x="383489" y="164475"/>
                </a:lnTo>
                <a:lnTo>
                  <a:pt x="421279" y="178557"/>
                </a:lnTo>
                <a:lnTo>
                  <a:pt x="461200" y="192592"/>
                </a:lnTo>
                <a:lnTo>
                  <a:pt x="503283" y="205743"/>
                </a:lnTo>
                <a:lnTo>
                  <a:pt x="547555" y="217172"/>
                </a:lnTo>
                <a:lnTo>
                  <a:pt x="594047" y="226039"/>
                </a:lnTo>
                <a:lnTo>
                  <a:pt x="642787" y="231506"/>
                </a:lnTo>
                <a:lnTo>
                  <a:pt x="693805" y="232735"/>
                </a:lnTo>
                <a:lnTo>
                  <a:pt x="747129" y="228887"/>
                </a:lnTo>
                <a:lnTo>
                  <a:pt x="802789" y="219124"/>
                </a:lnTo>
                <a:lnTo>
                  <a:pt x="964329" y="219124"/>
                </a:lnTo>
                <a:lnTo>
                  <a:pt x="979902" y="201686"/>
                </a:lnTo>
                <a:lnTo>
                  <a:pt x="1010731" y="163876"/>
                </a:lnTo>
                <a:lnTo>
                  <a:pt x="1038474" y="126141"/>
                </a:lnTo>
                <a:lnTo>
                  <a:pt x="1040121" y="123613"/>
                </a:lnTo>
                <a:close/>
              </a:path>
              <a:path w="1071880" h="641985">
                <a:moveTo>
                  <a:pt x="1017238" y="0"/>
                </a:moveTo>
                <a:lnTo>
                  <a:pt x="997756" y="1858"/>
                </a:lnTo>
                <a:lnTo>
                  <a:pt x="979525" y="10387"/>
                </a:lnTo>
                <a:lnTo>
                  <a:pt x="921787" y="46900"/>
                </a:lnTo>
                <a:lnTo>
                  <a:pt x="866689" y="74721"/>
                </a:lnTo>
                <a:lnTo>
                  <a:pt x="814065" y="94668"/>
                </a:lnTo>
                <a:lnTo>
                  <a:pt x="763753" y="107560"/>
                </a:lnTo>
                <a:lnTo>
                  <a:pt x="715586" y="114215"/>
                </a:lnTo>
                <a:lnTo>
                  <a:pt x="669402" y="115455"/>
                </a:lnTo>
                <a:lnTo>
                  <a:pt x="1045434" y="115455"/>
                </a:lnTo>
                <a:lnTo>
                  <a:pt x="1066460" y="81856"/>
                </a:lnTo>
                <a:lnTo>
                  <a:pt x="1071387" y="60019"/>
                </a:lnTo>
                <a:lnTo>
                  <a:pt x="1070478" y="47871"/>
                </a:lnTo>
                <a:lnTo>
                  <a:pt x="1067071" y="36161"/>
                </a:lnTo>
                <a:lnTo>
                  <a:pt x="1061234" y="25299"/>
                </a:lnTo>
                <a:lnTo>
                  <a:pt x="1053030" y="15697"/>
                </a:lnTo>
                <a:lnTo>
                  <a:pt x="1036240" y="4662"/>
                </a:lnTo>
                <a:lnTo>
                  <a:pt x="1017238" y="0"/>
                </a:lnTo>
                <a:close/>
              </a:path>
            </a:pathLst>
          </a:custGeom>
          <a:solidFill>
            <a:srgbClr val="503375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66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256</Words>
  <Application>Microsoft Office PowerPoint</Application>
  <PresentationFormat>Экран (4:3)</PresentationFormat>
  <Paragraphs>54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ЖИВОПИСНАЯ  ПЛОЩАДКА</vt:lpstr>
      <vt:lpstr>Презентация PowerPoint</vt:lpstr>
      <vt:lpstr>ТАТАРЫ, ГРУЗИНЫ,  КАЗАХИ, КОРЕЙЦЫ... </vt:lpstr>
      <vt:lpstr>Презентация PowerPoint</vt:lpstr>
      <vt:lpstr>ФЕСТИВАЛЮ —  БЫТЬ!</vt:lpstr>
      <vt:lpstr>WELCOME TO KAZAN!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Умарова Лейла</dc:creator>
  <cp:lastModifiedBy>Закиров Адель</cp:lastModifiedBy>
  <cp:revision>19</cp:revision>
  <dcterms:created xsi:type="dcterms:W3CDTF">2018-07-23T12:28:53Z</dcterms:created>
  <dcterms:modified xsi:type="dcterms:W3CDTF">2018-07-25T08:40:48Z</dcterms:modified>
</cp:coreProperties>
</file>