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3" r:id="rId4"/>
    <p:sldId id="259" r:id="rId5"/>
    <p:sldId id="265" r:id="rId6"/>
    <p:sldId id="267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98BBD-8910-45AB-9F73-97871C34FDE9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DA977-9194-45D0-A0D7-D2B43F8D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2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2.wdp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5" r="17951"/>
          <a:stretch/>
        </p:blipFill>
        <p:spPr>
          <a:xfrm>
            <a:off x="4139952" y="0"/>
            <a:ext cx="5004048" cy="68580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251960" y="908720"/>
            <a:ext cx="4784536" cy="460851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ДМИТРОВСКИЙ ГАСТРОНОМИЧЕСКИЙ ФЕСТИВАЛЬ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ЗДОРОВОГО </a:t>
            </a:r>
            <a:r>
              <a:rPr lang="ru-RU" sz="2400" dirty="0">
                <a:solidFill>
                  <a:schemeClr val="bg1"/>
                </a:solidFill>
              </a:rPr>
              <a:t>ПИТАНИЯ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ЛЮБОВЬ-МОРКОВЬ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320" y="2132856"/>
            <a:ext cx="2592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22 сентября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2018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848" y="332656"/>
            <a:ext cx="30243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Каждую осень в </a:t>
            </a:r>
            <a:r>
              <a:rPr lang="ru-RU" dirty="0" smtClean="0"/>
              <a:t>начале или середине сентября лучшие рестораны </a:t>
            </a:r>
            <a:r>
              <a:rPr lang="ru-RU" dirty="0"/>
              <a:t>города </a:t>
            </a:r>
            <a:r>
              <a:rPr lang="ru-RU" dirty="0" smtClean="0"/>
              <a:t> и района, фермерские хозяйства,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шеф-повара</a:t>
            </a:r>
            <a:r>
              <a:rPr lang="en-US" dirty="0" smtClean="0"/>
              <a:t> </a:t>
            </a:r>
            <a:r>
              <a:rPr lang="ru-RU" dirty="0" smtClean="0"/>
              <a:t>будут создавать для </a:t>
            </a:r>
            <a:r>
              <a:rPr lang="ru-RU" dirty="0"/>
              <a:t>своих гостей дегустационное </a:t>
            </a:r>
            <a:r>
              <a:rPr lang="ru-RU" dirty="0" smtClean="0"/>
              <a:t>меню, мастер-классы из продуктов выращенных на территории Дмитровского района  и Московской области. </a:t>
            </a:r>
          </a:p>
          <a:p>
            <a:r>
              <a:rPr lang="ru-RU" dirty="0" smtClean="0"/>
              <a:t>Кроме дегустаций к здоровому образу жизни будут привлекать спортивные клубы города</a:t>
            </a:r>
          </a:p>
          <a:p>
            <a:endParaRPr lang="ru-RU" dirty="0" smtClean="0"/>
          </a:p>
          <a:p>
            <a:r>
              <a:rPr lang="ru-RU" dirty="0" smtClean="0"/>
              <a:t>Символом всего этого мероприятия станет самый яркий, сладкий и полезный овощ - любимая всеми Морковь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" b="100000" l="0" r="99789">
                        <a14:foregroundMark x1="91869" y1="55000" x2="91869" y2="55000"/>
                        <a14:foregroundMark x1="87645" y1="47100" x2="87645" y2="47100"/>
                        <a14:foregroundMark x1="98944" y1="36200" x2="80993" y2="35800"/>
                        <a14:foregroundMark x1="17529" y1="34100" x2="17529" y2="34100"/>
                        <a14:foregroundMark x1="21119" y1="33000" x2="21119" y2="33000"/>
                        <a14:backgroundMark x1="20063" y1="34100" x2="20063" y2="34100"/>
                        <a14:backgroundMark x1="20591" y1="30900" x2="20591" y2="30900"/>
                        <a14:backgroundMark x1="36431" y1="13100" x2="36431" y2="13100"/>
                        <a14:backgroundMark x1="48786" y1="8300" x2="48786" y2="8300"/>
                        <a14:backgroundMark x1="56072" y1="19100" x2="56072" y2="19100"/>
                        <a14:backgroundMark x1="56072" y1="22500" x2="56072" y2="22500"/>
                        <a14:backgroundMark x1="64625" y1="19900" x2="64625" y2="19900"/>
                        <a14:backgroundMark x1="58289" y1="24600" x2="58289" y2="24600"/>
                        <a14:backgroundMark x1="57656" y1="22800" x2="57656" y2="22800"/>
                        <a14:backgroundMark x1="74974" y1="30100" x2="74974" y2="30100"/>
                        <a14:backgroundMark x1="68215" y1="34000" x2="68215" y2="34000"/>
                        <a14:backgroundMark x1="65470" y1="29600" x2="65470" y2="29600"/>
                        <a14:backgroundMark x1="61246" y1="33700" x2="61246" y2="33700"/>
                        <a14:backgroundMark x1="69905" y1="20100" x2="69905" y2="20100"/>
                        <a14:backgroundMark x1="72756" y1="24600" x2="72756" y2="24600"/>
                        <a14:backgroundMark x1="49419" y1="13300" x2="49419" y2="13300"/>
                        <a14:backgroundMark x1="24393" y1="22500" x2="24393" y2="22500"/>
                        <a14:backgroundMark x1="25871" y1="23500" x2="25871" y2="23500"/>
                        <a14:backgroundMark x1="39599" y1="26200" x2="39599" y2="26200"/>
                        <a14:backgroundMark x1="37170" y1="27200" x2="37170" y2="27200"/>
                        <a14:backgroundMark x1="35269" y1="34100" x2="35269" y2="34100"/>
                        <a14:backgroundMark x1="33897" y1="34600" x2="33897" y2="34600"/>
                        <a14:backgroundMark x1="37804" y1="32700" x2="37804" y2="32700"/>
                        <a14:backgroundMark x1="40444" y1="29800" x2="40444" y2="29800"/>
                        <a14:backgroundMark x1="32418" y1="33300" x2="32418" y2="33300"/>
                        <a14:backgroundMark x1="31573" y1="27500" x2="31573" y2="27500"/>
                        <a14:backgroundMark x1="28828" y1="27000" x2="28828" y2="27000"/>
                        <a14:backgroundMark x1="60507" y1="24100" x2="60507" y2="24100"/>
                        <a14:backgroundMark x1="61035" y1="23300" x2="61035" y2="23300"/>
                        <a14:backgroundMark x1="65787" y1="34100" x2="65787" y2="34100"/>
                        <a14:backgroundMark x1="61880" y1="30900" x2="61880" y2="30900"/>
                        <a14:backgroundMark x1="64414" y1="29600" x2="64414" y2="29600"/>
                        <a14:backgroundMark x1="60824" y1="17800" x2="60824" y2="17800"/>
                        <a14:backgroundMark x1="63780" y1="12200" x2="63780" y2="1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84" y="508311"/>
            <a:ext cx="5361202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76350"/>
            <a:ext cx="7315200" cy="4305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6357" y="376856"/>
            <a:ext cx="6407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МЕСТО ПРОВЕДЕНИЯ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4304" y="5631631"/>
            <a:ext cx="5051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ПАРК КУЛЬТУРЫ «БЕРЕЗОВАЯ РОЩА»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07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95" t="3922" r="2067" b="4192"/>
          <a:stretch/>
        </p:blipFill>
        <p:spPr>
          <a:xfrm>
            <a:off x="-36512" y="-27384"/>
            <a:ext cx="6696236" cy="69220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365104"/>
            <a:ext cx="1707004" cy="105595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426276" y="6296597"/>
            <a:ext cx="504056" cy="504056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429852" y="4581128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4268" y="5301208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Зона </a:t>
            </a:r>
            <a:r>
              <a:rPr lang="ru-RU" dirty="0" err="1" smtClean="0"/>
              <a:t>фудтраков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475656" y="5733256"/>
            <a:ext cx="504056" cy="504056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444208" y="3573016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933908" y="4077072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Зона фермеров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259648" y="3848526"/>
            <a:ext cx="504056" cy="504056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444208" y="2420888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84984"/>
            <a:ext cx="1707004" cy="92301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2050560" y="4833156"/>
            <a:ext cx="504056" cy="504056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40760" y="2987660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Трогательный зоопарк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163936"/>
            <a:ext cx="1692016" cy="905024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1907704" y="2420888"/>
            <a:ext cx="504056" cy="504056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444208" y="332656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821948" y="827420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Главная сцена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97830"/>
            <a:ext cx="1692016" cy="846894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6429892" y="1268760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933908" y="1844824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Анимация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24" y="1124744"/>
            <a:ext cx="1710660" cy="844774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2915816" y="1452398"/>
            <a:ext cx="504056" cy="504056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19872" y="1196752"/>
            <a:ext cx="273630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Детская анимация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 smtClean="0"/>
              <a:t>Роспись по пряничным морковкам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 smtClean="0"/>
              <a:t>Мимы и ростовые куклы (зайцы)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 smtClean="0"/>
              <a:t>Фотозоны морковного фестиваля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 err="1" smtClean="0"/>
              <a:t>Аквагрим</a:t>
            </a:r>
            <a:r>
              <a:rPr lang="ru-RU" sz="1000" dirty="0" smtClean="0"/>
              <a:t> морковный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 smtClean="0"/>
              <a:t>Сувениры</a:t>
            </a:r>
            <a:endParaRPr lang="ru-RU" sz="1000" dirty="0"/>
          </a:p>
        </p:txBody>
      </p:sp>
      <p:sp>
        <p:nvSpPr>
          <p:cNvPr id="26" name="Овал 25"/>
          <p:cNvSpPr/>
          <p:nvPr/>
        </p:nvSpPr>
        <p:spPr>
          <a:xfrm>
            <a:off x="-52456" y="5615326"/>
            <a:ext cx="504056" cy="504056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6429852" y="5805264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804416" y="6525344"/>
            <a:ext cx="233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Рестораны, магазины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615326"/>
            <a:ext cx="1692016" cy="94602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4336" y="1042863"/>
            <a:ext cx="226825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Главная сцена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 smtClean="0"/>
              <a:t>Гастрономические мастер-классы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 smtClean="0"/>
              <a:t>Йога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 smtClean="0"/>
              <a:t>Конкурсы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 smtClean="0"/>
              <a:t>Торжественная часть</a:t>
            </a:r>
            <a:endParaRPr lang="ru-RU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2159732" y="4381073"/>
            <a:ext cx="27363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Детская анимация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 smtClean="0"/>
              <a:t>Манеж с кроликами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7884" y="5555603"/>
            <a:ext cx="298833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Зона </a:t>
            </a:r>
            <a:r>
              <a:rPr lang="ru-RU" sz="1000" dirty="0" err="1" smtClean="0"/>
              <a:t>фудтраков</a:t>
            </a:r>
            <a:endParaRPr lang="ru-RU" sz="1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4-5 </a:t>
            </a:r>
            <a:r>
              <a:rPr lang="ru-RU" sz="1000" dirty="0" err="1" smtClean="0"/>
              <a:t>фудтраков</a:t>
            </a:r>
            <a:r>
              <a:rPr lang="ru-RU" sz="1000" dirty="0" smtClean="0"/>
              <a:t> с обустроенной зоной приема пищи</a:t>
            </a:r>
            <a:endParaRPr lang="ru-RU" sz="1000" dirty="0"/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 rot="18792923">
            <a:off x="467544" y="6548625"/>
            <a:ext cx="360040" cy="161385"/>
          </a:xfrm>
          <a:prstGeom prst="round2SameRect">
            <a:avLst/>
          </a:prstGeom>
          <a:solidFill>
            <a:srgbClr val="FFFF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 rot="18792923">
            <a:off x="1331640" y="5526213"/>
            <a:ext cx="360040" cy="161385"/>
          </a:xfrm>
          <a:prstGeom prst="round2SameRect">
            <a:avLst/>
          </a:prstGeom>
          <a:solidFill>
            <a:srgbClr val="FFFF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 rot="18792923">
            <a:off x="1583684" y="5190941"/>
            <a:ext cx="360040" cy="161385"/>
          </a:xfrm>
          <a:prstGeom prst="round2SameRect">
            <a:avLst/>
          </a:prstGeom>
          <a:solidFill>
            <a:srgbClr val="FFFF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с двумя скругленными соседними углами 35"/>
          <p:cNvSpPr/>
          <p:nvPr/>
        </p:nvSpPr>
        <p:spPr>
          <a:xfrm rot="18792923">
            <a:off x="1041553" y="5862692"/>
            <a:ext cx="360040" cy="161385"/>
          </a:xfrm>
          <a:prstGeom prst="round2SameRect">
            <a:avLst/>
          </a:prstGeom>
          <a:solidFill>
            <a:srgbClr val="FFFF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двумя скругленными соседними углами 36"/>
          <p:cNvSpPr/>
          <p:nvPr/>
        </p:nvSpPr>
        <p:spPr>
          <a:xfrm rot="18792923">
            <a:off x="753521" y="6198173"/>
            <a:ext cx="360040" cy="161385"/>
          </a:xfrm>
          <a:prstGeom prst="round2SameRect">
            <a:avLst/>
          </a:prstGeom>
          <a:solidFill>
            <a:srgbClr val="FFFF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187624" y="6309320"/>
            <a:ext cx="248801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Зона фермеров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Торговля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дегустация</a:t>
            </a:r>
            <a:endParaRPr lang="ru-RU" sz="1000" dirty="0"/>
          </a:p>
        </p:txBody>
      </p:sp>
      <p:cxnSp>
        <p:nvCxnSpPr>
          <p:cNvPr id="40" name="Прямая со стрелкой 39"/>
          <p:cNvCxnSpPr>
            <a:stCxn id="9" idx="5"/>
          </p:cNvCxnSpPr>
          <p:nvPr/>
        </p:nvCxnSpPr>
        <p:spPr>
          <a:xfrm>
            <a:off x="1905895" y="6163495"/>
            <a:ext cx="525734" cy="3618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5" idx="0"/>
          </p:cNvCxnSpPr>
          <p:nvPr/>
        </p:nvCxnSpPr>
        <p:spPr>
          <a:xfrm flipH="1" flipV="1">
            <a:off x="4650197" y="5943384"/>
            <a:ext cx="28107" cy="3532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5" idx="0"/>
          </p:cNvCxnSpPr>
          <p:nvPr/>
        </p:nvCxnSpPr>
        <p:spPr>
          <a:xfrm flipV="1">
            <a:off x="2302588" y="4656552"/>
            <a:ext cx="106935" cy="1766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3" idx="6"/>
          </p:cNvCxnSpPr>
          <p:nvPr/>
        </p:nvCxnSpPr>
        <p:spPr>
          <a:xfrm>
            <a:off x="3419872" y="1704426"/>
            <a:ext cx="21602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1466133" y="3442194"/>
            <a:ext cx="45527" cy="382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2122105" y="2067675"/>
            <a:ext cx="28107" cy="3532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93635" y="3065566"/>
            <a:ext cx="11860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Тематические сувениры</a:t>
            </a:r>
            <a:endParaRPr lang="ru-RU" sz="1000" dirty="0"/>
          </a:p>
        </p:txBody>
      </p:sp>
      <p:cxnSp>
        <p:nvCxnSpPr>
          <p:cNvPr id="55" name="Прямая со стрелкой 54"/>
          <p:cNvCxnSpPr/>
          <p:nvPr/>
        </p:nvCxnSpPr>
        <p:spPr>
          <a:xfrm flipV="1">
            <a:off x="303905" y="3356992"/>
            <a:ext cx="1099743" cy="22946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-27855" y="2587550"/>
            <a:ext cx="118607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Конные прогулки</a:t>
            </a:r>
            <a:endParaRPr lang="ru-RU" sz="1000" dirty="0"/>
          </a:p>
        </p:txBody>
      </p:sp>
      <p:cxnSp>
        <p:nvCxnSpPr>
          <p:cNvPr id="67" name="Прямая со стрелкой 66"/>
          <p:cNvCxnSpPr/>
          <p:nvPr/>
        </p:nvCxnSpPr>
        <p:spPr>
          <a:xfrm flipH="1">
            <a:off x="451600" y="2815963"/>
            <a:ext cx="38026" cy="649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143508" y="3442194"/>
            <a:ext cx="504056" cy="504056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70" name="Овал 69"/>
          <p:cNvSpPr/>
          <p:nvPr/>
        </p:nvSpPr>
        <p:spPr>
          <a:xfrm>
            <a:off x="2651547" y="2271324"/>
            <a:ext cx="504056" cy="504056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8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335607" y="2561128"/>
            <a:ext cx="2736304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Рестораны и магазины района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 smtClean="0"/>
              <a:t>Презентации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 err="1" smtClean="0"/>
              <a:t>Мастерклассы</a:t>
            </a:r>
            <a:endParaRPr lang="ru-RU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 smtClean="0"/>
              <a:t>Дегустация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 smtClean="0"/>
              <a:t>продажа</a:t>
            </a:r>
            <a:endParaRPr lang="ru-RU" sz="1000" dirty="0"/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3149058" y="2636877"/>
            <a:ext cx="486838" cy="503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2692143" y="3527860"/>
            <a:ext cx="504056" cy="504056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3250185" y="3648471"/>
            <a:ext cx="273630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«</a:t>
            </a:r>
            <a:r>
              <a:rPr lang="ru-RU" sz="1000" dirty="0" err="1" smtClean="0"/>
              <a:t>ВарВаренье</a:t>
            </a:r>
            <a:r>
              <a:rPr lang="ru-RU" sz="1000" dirty="0" smtClean="0"/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 smtClean="0"/>
              <a:t>Варка варенья из моркови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 smtClean="0"/>
              <a:t>Дегустация и продажа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698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76" y="5104490"/>
            <a:ext cx="2267744" cy="14173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35791"/>
            <a:ext cx="6408712" cy="5386090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СЦЕНАРИЙ ФЕСТИВАЛЯ</a:t>
            </a:r>
          </a:p>
          <a:p>
            <a:r>
              <a:rPr lang="ru-RU" sz="1600" b="1" dirty="0" smtClean="0"/>
              <a:t>Локация </a:t>
            </a:r>
            <a:r>
              <a:rPr lang="ru-RU" sz="1600" b="1" dirty="0"/>
              <a:t>1</a:t>
            </a:r>
            <a:r>
              <a:rPr lang="ru-RU" sz="1600" dirty="0"/>
              <a:t> </a:t>
            </a:r>
            <a:r>
              <a:rPr lang="ru-RU" sz="1600" i="1" dirty="0"/>
              <a:t>(главная сцена)</a:t>
            </a:r>
          </a:p>
          <a:p>
            <a:pPr lvl="0"/>
            <a:r>
              <a:rPr lang="ru-RU" sz="1400" b="1" dirty="0" smtClean="0">
                <a:solidFill>
                  <a:srgbClr val="FD8A0B"/>
                </a:solidFill>
              </a:rPr>
              <a:t>10:00</a:t>
            </a:r>
            <a:r>
              <a:rPr lang="ru-RU" sz="1400" dirty="0" smtClean="0"/>
              <a:t> Начало работы фестиваля</a:t>
            </a:r>
          </a:p>
          <a:p>
            <a:pPr lvl="0"/>
            <a:r>
              <a:rPr lang="ru-RU" sz="1400" dirty="0" smtClean="0"/>
              <a:t>Объявление участников, спонсоров, программы дня</a:t>
            </a:r>
          </a:p>
          <a:p>
            <a:pPr lvl="0"/>
            <a:r>
              <a:rPr lang="ru-RU" sz="1400" b="1" dirty="0" smtClean="0">
                <a:solidFill>
                  <a:srgbClr val="FD8A0B"/>
                </a:solidFill>
              </a:rPr>
              <a:t>10:30-11:30</a:t>
            </a:r>
            <a:r>
              <a:rPr lang="ru-RU" sz="1400" dirty="0" smtClean="0"/>
              <a:t> Проведение </a:t>
            </a:r>
            <a:r>
              <a:rPr lang="ru-RU" sz="1400" dirty="0"/>
              <a:t>мастер-классов шеф </a:t>
            </a:r>
            <a:r>
              <a:rPr lang="ru-RU" sz="1400" dirty="0" smtClean="0"/>
              <a:t>поваров.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Модные блюда из местных продуктов. </a:t>
            </a:r>
            <a:endParaRPr lang="ru-RU" sz="1400" dirty="0" smtClean="0"/>
          </a:p>
          <a:p>
            <a:pPr lvl="0"/>
            <a:r>
              <a:rPr lang="ru-RU" sz="1400" dirty="0" smtClean="0"/>
              <a:t>Кухня </a:t>
            </a:r>
            <a:r>
              <a:rPr lang="ru-RU" sz="1400" dirty="0"/>
              <a:t>Севера Подмосковья. Приготовление еды из продуктов местных фермеров.</a:t>
            </a:r>
          </a:p>
          <a:p>
            <a:r>
              <a:rPr lang="ru-RU" sz="1400" b="1" dirty="0" smtClean="0">
                <a:solidFill>
                  <a:srgbClr val="FD8A0B"/>
                </a:solidFill>
              </a:rPr>
              <a:t>12</a:t>
            </a:r>
            <a:r>
              <a:rPr lang="ru-RU" sz="1400" b="1" dirty="0" smtClean="0">
                <a:solidFill>
                  <a:srgbClr val="FD8A0B"/>
                </a:solidFill>
              </a:rPr>
              <a:t>: 00 </a:t>
            </a:r>
            <a:r>
              <a:rPr lang="ru-RU" sz="1400" dirty="0" smtClean="0"/>
              <a:t>Официальное открытие. Торжественное приветствие Главы Дмитровского района.</a:t>
            </a:r>
            <a:r>
              <a:rPr lang="ru-RU" sz="1400" dirty="0"/>
              <a:t> Награждение в конкурсе «</a:t>
            </a:r>
            <a:r>
              <a:rPr lang="ru-RU" sz="1400" dirty="0" err="1"/>
              <a:t>Вау</a:t>
            </a:r>
            <a:r>
              <a:rPr lang="ru-RU" sz="1400" dirty="0"/>
              <a:t>!!!Морковь!!!!» Вручаются памятные кубки.</a:t>
            </a:r>
            <a:br>
              <a:rPr lang="ru-RU" sz="1400" dirty="0"/>
            </a:br>
            <a:r>
              <a:rPr lang="ru-RU" sz="1400" dirty="0"/>
              <a:t>(Конкурс проводится перед фестивалем в местных СМИ, номинации: самый тяжелый овощ, самая красная морковь, самая длинная морковка и т.д.)</a:t>
            </a:r>
          </a:p>
          <a:p>
            <a:pPr lvl="0"/>
            <a:r>
              <a:rPr lang="ru-RU" sz="1400" b="1" dirty="0" smtClean="0">
                <a:solidFill>
                  <a:srgbClr val="FD8A0B"/>
                </a:solidFill>
              </a:rPr>
              <a:t>12:30</a:t>
            </a:r>
            <a:r>
              <a:rPr lang="ru-RU" sz="1400" dirty="0" smtClean="0"/>
              <a:t> Конкурс для детей на знание морковных блюд (призы от спонсоров)</a:t>
            </a:r>
          </a:p>
          <a:p>
            <a:pPr lvl="0"/>
            <a:r>
              <a:rPr lang="ru-RU" sz="1400" b="1" dirty="0" smtClean="0">
                <a:solidFill>
                  <a:srgbClr val="FD8A0B"/>
                </a:solidFill>
              </a:rPr>
              <a:t>13:00</a:t>
            </a:r>
            <a:r>
              <a:rPr lang="ru-RU" sz="1400" dirty="0" smtClean="0"/>
              <a:t> Продолжение мастер классов от </a:t>
            </a:r>
            <a:r>
              <a:rPr lang="ru-RU" sz="1400" dirty="0" smtClean="0"/>
              <a:t>поваров</a:t>
            </a:r>
            <a:endParaRPr lang="ru-RU" sz="1400" dirty="0" smtClean="0"/>
          </a:p>
          <a:p>
            <a:pPr lvl="0"/>
            <a:r>
              <a:rPr lang="ru-RU" sz="1400" b="1" dirty="0" smtClean="0">
                <a:solidFill>
                  <a:srgbClr val="FD8A0B"/>
                </a:solidFill>
              </a:rPr>
              <a:t>14:00</a:t>
            </a:r>
            <a:r>
              <a:rPr lang="ru-RU" sz="1400" dirty="0" smtClean="0"/>
              <a:t>Презентации </a:t>
            </a:r>
            <a:r>
              <a:rPr lang="ru-RU" sz="1400" dirty="0"/>
              <a:t>ресторанов и кафе Дмитровского района</a:t>
            </a:r>
          </a:p>
          <a:p>
            <a:pPr lvl="0"/>
            <a:r>
              <a:rPr lang="ru-RU" sz="1400" b="1" dirty="0" smtClean="0">
                <a:solidFill>
                  <a:srgbClr val="FD8A0B"/>
                </a:solidFill>
              </a:rPr>
              <a:t>14:30</a:t>
            </a:r>
            <a:r>
              <a:rPr lang="ru-RU" sz="1400" dirty="0" smtClean="0"/>
              <a:t> Выступление </a:t>
            </a:r>
            <a:r>
              <a:rPr lang="ru-RU" sz="1400" dirty="0"/>
              <a:t>фитнес </a:t>
            </a:r>
            <a:r>
              <a:rPr lang="ru-RU" sz="1400" dirty="0" smtClean="0"/>
              <a:t>инструкторов  </a:t>
            </a:r>
            <a:r>
              <a:rPr lang="ru-RU" sz="1400" dirty="0"/>
              <a:t>о здоровом </a:t>
            </a:r>
            <a:r>
              <a:rPr lang="ru-RU" sz="1400" dirty="0" smtClean="0"/>
              <a:t>питании </a:t>
            </a:r>
            <a:r>
              <a:rPr lang="ru-RU" sz="1400" dirty="0" smtClean="0"/>
              <a:t>фитнес-клубов</a:t>
            </a:r>
            <a:endParaRPr lang="ru-RU" sz="1400" dirty="0" smtClean="0"/>
          </a:p>
          <a:p>
            <a:r>
              <a:rPr lang="ru-RU" sz="1400" b="1" dirty="0" smtClean="0">
                <a:solidFill>
                  <a:srgbClr val="FD8A0B"/>
                </a:solidFill>
              </a:rPr>
              <a:t>13:00</a:t>
            </a:r>
            <a:r>
              <a:rPr lang="ru-RU" sz="1400" dirty="0" smtClean="0"/>
              <a:t> </a:t>
            </a:r>
            <a:r>
              <a:rPr lang="ru-RU" sz="1400" dirty="0"/>
              <a:t>Продолжение мастер классов от </a:t>
            </a:r>
            <a:r>
              <a:rPr lang="ru-RU" sz="1400" dirty="0" smtClean="0"/>
              <a:t>поваров</a:t>
            </a:r>
            <a:endParaRPr lang="ru-RU" sz="1400" dirty="0" smtClean="0"/>
          </a:p>
          <a:p>
            <a:r>
              <a:rPr lang="ru-RU" sz="1400" b="1" dirty="0" smtClean="0">
                <a:solidFill>
                  <a:srgbClr val="FD8A0B"/>
                </a:solidFill>
              </a:rPr>
              <a:t>14:00</a:t>
            </a:r>
            <a:r>
              <a:rPr lang="ru-RU" sz="1400" dirty="0" smtClean="0"/>
              <a:t> «</a:t>
            </a:r>
            <a:r>
              <a:rPr lang="ru-RU" sz="1400" dirty="0" err="1" smtClean="0"/>
              <a:t>Йогалатес</a:t>
            </a:r>
            <a:r>
              <a:rPr lang="ru-RU" sz="1400" dirty="0" smtClean="0"/>
              <a:t>» Мастер-класс </a:t>
            </a:r>
            <a:r>
              <a:rPr lang="ru-RU" sz="1400" dirty="0" smtClean="0"/>
              <a:t>фитнес-клуба</a:t>
            </a:r>
          </a:p>
          <a:p>
            <a:r>
              <a:rPr lang="ru-RU" sz="1400" b="1" dirty="0" smtClean="0">
                <a:solidFill>
                  <a:srgbClr val="FD8A0B"/>
                </a:solidFill>
              </a:rPr>
              <a:t>14:40</a:t>
            </a:r>
            <a:r>
              <a:rPr lang="ru-RU" sz="1400" dirty="0" smtClean="0"/>
              <a:t> </a:t>
            </a:r>
            <a:r>
              <a:rPr lang="ru-RU" sz="1400" dirty="0"/>
              <a:t>Продолжение мастер классов от поваров </a:t>
            </a:r>
            <a:endParaRPr lang="ru-RU" sz="1400" dirty="0" smtClean="0"/>
          </a:p>
          <a:p>
            <a:r>
              <a:rPr lang="ru-RU" sz="1400" b="1" dirty="0" smtClean="0">
                <a:solidFill>
                  <a:srgbClr val="FD8A0B"/>
                </a:solidFill>
              </a:rPr>
              <a:t>16:00 </a:t>
            </a:r>
            <a:r>
              <a:rPr lang="ru-RU" sz="1400" dirty="0" smtClean="0"/>
              <a:t>Музыкальные выступления</a:t>
            </a:r>
          </a:p>
          <a:p>
            <a:r>
              <a:rPr lang="ru-RU" sz="1400" b="1" dirty="0" smtClean="0">
                <a:solidFill>
                  <a:srgbClr val="FD8A0B"/>
                </a:solidFill>
              </a:rPr>
              <a:t>17:30 </a:t>
            </a:r>
            <a:r>
              <a:rPr lang="ru-RU" sz="1400" dirty="0" smtClean="0"/>
              <a:t>Аукцион фермеров </a:t>
            </a:r>
            <a:endParaRPr lang="ru-RU" sz="1400" dirty="0" smtClean="0"/>
          </a:p>
          <a:p>
            <a:r>
              <a:rPr lang="ru-RU" sz="1400" b="1" dirty="0" smtClean="0">
                <a:solidFill>
                  <a:srgbClr val="FD8A0B"/>
                </a:solidFill>
              </a:rPr>
              <a:t>18:00 </a:t>
            </a:r>
            <a:r>
              <a:rPr lang="ru-RU" sz="1400" dirty="0" err="1" smtClean="0"/>
              <a:t>Фаер</a:t>
            </a:r>
            <a:r>
              <a:rPr lang="ru-RU" sz="1400" dirty="0" smtClean="0"/>
              <a:t>-шоу</a:t>
            </a:r>
          </a:p>
          <a:p>
            <a:r>
              <a:rPr lang="ru-RU" sz="1400" b="1" dirty="0" smtClean="0">
                <a:solidFill>
                  <a:srgbClr val="FD8A0B"/>
                </a:solidFill>
              </a:rPr>
              <a:t>18:30 </a:t>
            </a:r>
            <a:r>
              <a:rPr lang="ru-RU" sz="1400" dirty="0" smtClean="0"/>
              <a:t>Закрытие фестиваля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13"/>
          <a:stretch/>
        </p:blipFill>
        <p:spPr>
          <a:xfrm>
            <a:off x="7520698" y="4797152"/>
            <a:ext cx="1515798" cy="17155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8"/>
          <a:stretch/>
        </p:blipFill>
        <p:spPr>
          <a:xfrm>
            <a:off x="7524328" y="577264"/>
            <a:ext cx="1477150" cy="2131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09" y="2903186"/>
            <a:ext cx="2518487" cy="167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5791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Локация </a:t>
            </a:r>
            <a:r>
              <a:rPr lang="ru-RU" b="1" dirty="0"/>
              <a:t>2 </a:t>
            </a:r>
            <a:r>
              <a:rPr lang="ru-RU" dirty="0"/>
              <a:t>(аллея в центральной части </a:t>
            </a:r>
            <a:r>
              <a:rPr lang="ru-RU" dirty="0" smtClean="0"/>
              <a:t>парка)</a:t>
            </a:r>
            <a:r>
              <a:rPr lang="ru-RU" sz="1400" dirty="0" smtClean="0"/>
              <a:t>Торговые </a:t>
            </a:r>
            <a:r>
              <a:rPr lang="ru-RU" sz="1400" dirty="0"/>
              <a:t>ряды местных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b="1" dirty="0" smtClean="0">
                <a:solidFill>
                  <a:srgbClr val="00B050"/>
                </a:solidFill>
              </a:rPr>
              <a:t>10:00</a:t>
            </a:r>
            <a:r>
              <a:rPr lang="ru-RU" sz="1400" dirty="0" smtClean="0"/>
              <a:t> Выставка продажа фермерских хозяйств:</a:t>
            </a:r>
          </a:p>
          <a:p>
            <a:r>
              <a:rPr lang="ru-RU" sz="1400" dirty="0" smtClean="0"/>
              <a:t>продукты питания фермеров </a:t>
            </a:r>
            <a:endParaRPr lang="ru-RU" sz="1400" dirty="0" smtClean="0"/>
          </a:p>
          <a:p>
            <a:r>
              <a:rPr lang="ru-RU" sz="1400" b="1" dirty="0" smtClean="0">
                <a:solidFill>
                  <a:srgbClr val="00B050"/>
                </a:solidFill>
              </a:rPr>
              <a:t>с </a:t>
            </a:r>
            <a:r>
              <a:rPr lang="ru-RU" sz="1400" b="1" dirty="0" smtClean="0">
                <a:solidFill>
                  <a:srgbClr val="00B050"/>
                </a:solidFill>
              </a:rPr>
              <a:t>10:00 до 16:00</a:t>
            </a:r>
          </a:p>
          <a:p>
            <a:r>
              <a:rPr lang="ru-RU" sz="1400" dirty="0" smtClean="0"/>
              <a:t>Выставка</a:t>
            </a:r>
            <a:r>
              <a:rPr lang="ru-RU" sz="1400" dirty="0"/>
              <a:t>, дегустация, </a:t>
            </a:r>
            <a:r>
              <a:rPr lang="ru-RU" sz="1400" dirty="0" smtClean="0"/>
              <a:t>презентация продуктов местных фермеров.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 с 10:00 до 18:00 </a:t>
            </a:r>
            <a:r>
              <a:rPr lang="ru-RU" sz="1400" dirty="0" smtClean="0"/>
              <a:t>Большой </a:t>
            </a:r>
            <a:r>
              <a:rPr lang="ru-RU" sz="1400" dirty="0"/>
              <a:t>трогательный манеж с </a:t>
            </a:r>
            <a:r>
              <a:rPr lang="ru-RU" sz="1400" dirty="0" smtClean="0"/>
              <a:t>кроликами, ослики (кормление морковкой)</a:t>
            </a:r>
            <a:endParaRPr lang="ru-RU" sz="1400" dirty="0"/>
          </a:p>
          <a:p>
            <a:pPr lvl="0"/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00B050"/>
                </a:solidFill>
              </a:rPr>
              <a:t>12:00</a:t>
            </a:r>
            <a:r>
              <a:rPr lang="ru-RU" sz="1400" dirty="0" smtClean="0"/>
              <a:t> «</a:t>
            </a:r>
            <a:r>
              <a:rPr lang="ru-RU" sz="1400" dirty="0" err="1" smtClean="0"/>
              <a:t>ВарВаренье</a:t>
            </a:r>
            <a:r>
              <a:rPr lang="ru-RU" sz="1400" dirty="0"/>
              <a:t>» открытое приготовление морковного </a:t>
            </a:r>
            <a:r>
              <a:rPr lang="ru-RU" sz="1400" dirty="0" smtClean="0"/>
              <a:t>варенья: пряная морковь, облепиховая морковь, мятная морковь, ананасная морковь, имбирная морковь ( дегустация, продажа)</a:t>
            </a:r>
          </a:p>
          <a:p>
            <a:pPr lvl="0"/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47" y="4581127"/>
            <a:ext cx="3008263" cy="2005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47" y="2783962"/>
            <a:ext cx="3008263" cy="1650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0" y="2880714"/>
            <a:ext cx="2382011" cy="3573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7" y="2739164"/>
            <a:ext cx="2543944" cy="16949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/>
          <a:stretch/>
        </p:blipFill>
        <p:spPr>
          <a:xfrm>
            <a:off x="2993566" y="4780402"/>
            <a:ext cx="2796827" cy="16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5" r="17951"/>
          <a:stretch/>
        </p:blipFill>
        <p:spPr>
          <a:xfrm>
            <a:off x="35496" y="0"/>
            <a:ext cx="9036496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051720" y="908720"/>
            <a:ext cx="4784536" cy="460851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ДОБРО ПОЖАЛОВАТЬ НА ФЕСТИВАЛЬ ОРАНЖЕВОГО НАСТРОЕНИЯ!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4554</TotalTime>
  <Words>286</Words>
  <Application>Microsoft Office PowerPoint</Application>
  <PresentationFormat>Экран (4:3)</PresentationFormat>
  <Paragraphs>90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33</cp:revision>
  <dcterms:created xsi:type="dcterms:W3CDTF">2018-06-07T07:54:56Z</dcterms:created>
  <dcterms:modified xsi:type="dcterms:W3CDTF">2018-08-07T10:55:44Z</dcterms:modified>
</cp:coreProperties>
</file>