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1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8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6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5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4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9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2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8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1.jpeg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8884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284984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 итогах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Всероссийского фестиваля народной песни, музыки и танца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«На родине М.Е. Пятницкого»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Волонтёры на фестивале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Kultura1\Desktop\ПЯТНИЦКИЙ 2018\ФОТО\DSC_1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7" y="1484784"/>
            <a:ext cx="4242629" cy="28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ultura1\Desktop\ПЯТНИЦКИЙ 2018\ФОТО\DSC_15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77763"/>
            <a:ext cx="3275856" cy="211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ultura1\Desktop\ПЯТНИЦКИЙ 2018\ФОТО\DSC_1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0" y="4477763"/>
            <a:ext cx="3203848" cy="21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ultura1\Desktop\ПЯТНИЦКИЙ 2018\ФОТО\DSC_15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32" y="1484784"/>
            <a:ext cx="4139952" cy="28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Фотозона и событийная почта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Kultura1\Desktop\ПЯТНИЦКИЙ 2018\ФОТО\DSC_1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3" y="1268760"/>
            <a:ext cx="4320479" cy="28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ultura1\Desktop\ПЯТНИЦКИЙ 2018\ФОТО\DSC_1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94" y="1268760"/>
            <a:ext cx="4346512" cy="28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ultura1\Desktop\ПЯТНИЦКИЙ 2018\ФОТО\DSC_19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3" y="4237510"/>
            <a:ext cx="3638337" cy="237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Дом-музей М.Е. Пятницкого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Kultura1\Desktop\ПЯТНИЦКИЙ 2018\ФОТО\DSC_1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04295"/>
            <a:ext cx="4320480" cy="261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ultura1\Desktop\ПЯТНИЦКИЙ 2018\ФОТО\DSC_1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7363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ultura1\Desktop\ПЯТНИЦКИЙ 2018\ФОТО\DSC_16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5" y="1294098"/>
            <a:ext cx="3961037" cy="26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ultura1\Desktop\ПЯТНИЦКИЙ 2018\ФОТО\DSC_16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7072"/>
            <a:ext cx="3456384" cy="23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«Песенный коридор»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Kultura1\Desktop\ПЯТНИЦКИЙ 2018\ФОТО\DSC_1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14" y="1268760"/>
            <a:ext cx="4248472" cy="28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ultura1\Desktop\ПЯТНИЦКИЙ 2018\ФОТО\DSC_1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248472" cy="28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ultura1\Desktop\ПЯТНИЦКИЙ 2018\ФОТО\DSC_17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0088"/>
            <a:ext cx="3324618" cy="22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«Поющая деревня»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Kultura1\Desktop\ПЯТНИЦКИЙ 2018\ФОТО\DSC_1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66" y="1196752"/>
            <a:ext cx="4283968" cy="283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ultura1\Desktop\ПЯТНИЦКИЙ 2018\ФОТО\DSC_1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104456" cy="283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ltura1\Desktop\ПЯТНИЦКИЙ 2018\ФОТО\DSC_1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9" y="4154389"/>
            <a:ext cx="4081948" cy="25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7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Гала-концерт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Users\Kultura1\Desktop\ПЯТНИЦКИЙ 2018\ФОТО\DSC_1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0" y="1124744"/>
            <a:ext cx="4032450" cy="26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ultura1\Desktop\ПЯТНИЦКИЙ 2018\ФОТО\DSC_19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032448" cy="26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Kultura1\Desktop\ПЯТНИЦКИЙ 2018\ФОТО\DSC_1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9523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Kultura1\Desktop\ПЯТНИЦКИЙ 2018\ФОТО\DSC_19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10" y="3933054"/>
            <a:ext cx="3581440" cy="2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Режиссёрская группа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Kultura1\Desktop\ПЯТНИЦКИЙ 2018\ФОТО\DSC_1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" y="1050995"/>
            <a:ext cx="434871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ltura1\Desktop\ПЯТНИЦКИЙ 2018\ФОТО\DSC_1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" y="4098810"/>
            <a:ext cx="3590321" cy="237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57" y="1053908"/>
            <a:ext cx="3128888" cy="287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5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Приветствие гостей и участников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C:\Users\Kultura1\Desktop\ПЯТНИЦКИЙ 2018\ФОТО\DSC_1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124744"/>
            <a:ext cx="4427984" cy="2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ultura1\Desktop\ПЯТНИЦКИЙ 2018\ФОТО\DSC_18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3236"/>
            <a:ext cx="4067944" cy="26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8976"/>
            <a:ext cx="3960440" cy="267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8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Памятные подарки коллективам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5363" name="Picture 3" descr="C:\Users\Kultura1\Desktop\ПЯТНИЦКИЙ 2018\ФОТО\DSC_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70" y="1025772"/>
            <a:ext cx="4256217" cy="30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Kultura1\Desktop\ПЯТНИЦКИЙ 2018\ФОТО\DSC_19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8" y="1025773"/>
            <a:ext cx="4412913" cy="56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6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Зрители и участники фестиваля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Kultura1\Desktop\ПЯТНИЦКИЙ 2018\ФОТО\DSC_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48" y="1124744"/>
            <a:ext cx="2631240" cy="18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ultura1\Desktop\ПЯТНИЦКИЙ 2018\ФОТО\DSC_1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48" y="3140967"/>
            <a:ext cx="2631240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ultura1\Desktop\ПЯТНИЦКИЙ 2018\ФОТО\DSC_16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832510" cy="1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Kultura1\Desktop\ПЯТНИЦКИЙ 2018\ФОТО\DSC_16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81921"/>
            <a:ext cx="2832511" cy="17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Kultura1\Desktop\ПЯТНИЦКИЙ 2018\ФОТО\DSC_18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56" y="1124744"/>
            <a:ext cx="3078088" cy="1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Kultura1\Desktop\ПЯТНИЦКИЙ 2018\ФОТО\DSC_18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37" y="4981921"/>
            <a:ext cx="3056307" cy="17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Kultura1\Desktop\ПЯТНИЦКИЙ 2018\ФОТО\DSC_18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21" y="3140969"/>
            <a:ext cx="304582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Kultura1\Desktop\ПЯТНИЦКИЙ 2018\ФОТО\DSC_186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140969"/>
            <a:ext cx="2832510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30 июня, с. Александровка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6" y="980729"/>
            <a:ext cx="6956840" cy="339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6" y="4453330"/>
            <a:ext cx="3420380" cy="21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1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02" y="5445224"/>
            <a:ext cx="1683994" cy="130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Каким запомнится этот праздник </a:t>
            </a:r>
            <a:r>
              <a:rPr lang="ru-RU" sz="3600" b="1" dirty="0" smtClean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Kultura1\Desktop\ПЯТНИЦКИЙ 2018\ФОТО\DSC_1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5" y="1077937"/>
            <a:ext cx="2210645" cy="14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ultura1\Desktop\ПЯТНИЦКИЙ 2018\ФОТО\DSC_1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8" y="2564904"/>
            <a:ext cx="221764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ultura1\Desktop\ПЯТНИЦКИЙ 2018\ФОТО\DSC_13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03856"/>
            <a:ext cx="2124236" cy="13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ultura1\Desktop\ПЯТНИЦКИЙ 2018\ФОТО\DSC_13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8" y="3950449"/>
            <a:ext cx="2217642" cy="1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ultura1\Desktop\ПЯТНИЦКИЙ 2018\ФОТО\DSC_14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521" y="3950449"/>
            <a:ext cx="2147483" cy="14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ultura1\Desktop\ПЯТНИЦКИЙ 2018\ФОТО\DSC_14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4" y="5403856"/>
            <a:ext cx="2210645" cy="13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Kultura1\Desktop\ПЯТНИЦКИЙ 2018\ФОТО\DSC_142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40" y="2564904"/>
            <a:ext cx="2158763" cy="12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Kultura1\Desktop\ПЯТНИЦКИЙ 2018\ФОТО\DSC_14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41" y="1050995"/>
            <a:ext cx="2158763" cy="14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Kultura1\Desktop\ПЯТНИЦКИЙ 2018\ФОТО\DSC_146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09" y="1055311"/>
            <a:ext cx="2152045" cy="14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Kultura1\Desktop\ПЯТНИЦКИЙ 2018\ФОТО\DSC_15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77" y="1055311"/>
            <a:ext cx="2209229" cy="143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Kultura1\Desktop\ПЯТНИЦКИЙ 2018\ФОТО\DSC_152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09" y="2585476"/>
            <a:ext cx="2152045" cy="12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Kultura1\Desktop\ПЯТНИЦКИЙ 2018\ФОТО\DSC_154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19" y="3952122"/>
            <a:ext cx="2128636" cy="140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Kultura1\Desktop\ПЯТНИЦКИЙ 2018\ФОТО\DSC_159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77" y="2564904"/>
            <a:ext cx="218141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Kultura1\Desktop\ПЯТНИЦКИЙ 2018\ФОТО\DSC_161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20" y="5403856"/>
            <a:ext cx="2128634" cy="13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Kultura1\Desktop\ПЯТНИЦКИЙ 2018\ФОТО\DSC_170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87" y="3950450"/>
            <a:ext cx="2200519" cy="14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8884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284984"/>
            <a:ext cx="8856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17 Всероссийский фестиваль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«На родине М.Е. Пятницкого»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останется в сердцах всех участников, организаторов и гостей.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Спасибо!</a:t>
            </a:r>
          </a:p>
          <a:p>
            <a:pPr algn="ctr"/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17 Всероссийский фестиваль «На родине М.Е. Пятницкого»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Kultura1\Desktop\ПЯТНИЦКИЙ 2018\ФОТО\DSC_1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1" y="1844824"/>
            <a:ext cx="6450303" cy="427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Участники из 7 </a:t>
            </a:r>
            <a:r>
              <a:rPr lang="ru-RU" sz="3600" b="1" dirty="0" smtClean="0">
                <a:solidFill>
                  <a:srgbClr val="C00000"/>
                </a:solidFill>
              </a:rPr>
              <a:t>регионов России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и </a:t>
            </a:r>
            <a:r>
              <a:rPr lang="ru-RU" sz="3600" b="1" dirty="0" smtClean="0">
                <a:solidFill>
                  <a:srgbClr val="C00000"/>
                </a:solidFill>
              </a:rPr>
              <a:t>17 районов области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Kultura1\Desktop\ПЯТНИЦКИЙ 2018\ФОТО\DSC_1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4993"/>
            <a:ext cx="3816424" cy="25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ultura1\Desktop\ПЯТНИЦКИЙ 2018\ФОТО\DSC_1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04993"/>
            <a:ext cx="3960440" cy="25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Kultura1\Desktop\ПЯТНИЦКИЙ 2018\ФОТО\DSC_18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5" y="4231279"/>
            <a:ext cx="3114511" cy="22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Kultura1\Desktop\ПЯТНИЦКИЙ 2018\ФОТО\DSC_18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39296"/>
            <a:ext cx="3240360" cy="22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Концерты накануне фестиваля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Kultura1\Desktop\ПЯТНИЦКИЙ 2018\ФОТО\DSC_1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81" y="4365104"/>
            <a:ext cx="3268743" cy="23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ultura1\Desktop\ПЯТНИЦКИЙ 2018\Слобожане\P10607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42898"/>
            <a:ext cx="4104456" cy="291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ultura1\Desktop\ПЯТНИЦКИЙ 2018\Тишанка\DSCN07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3168352" cy="23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Kultura1\Desktop\ПЯТНИЦКИЙ 2018\ФОТО\DSC_13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3642"/>
            <a:ext cx="4392488" cy="29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«Хлебосольная деревня»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Kultura1\Desktop\ПЯТНИЦКИЙ 2018\ФОТО\DSC_14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066484"/>
            <a:ext cx="3564396" cy="25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ultura1\Desktop\ПЯТНИЦКИЙ 2018\ФОТО\DSC_1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9" y="3717032"/>
            <a:ext cx="33242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ultura1\Desktop\ПЯТНИЦКИЙ 2018\ФОТО\DSC_1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3"/>
            <a:ext cx="309634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ultura1\Desktop\ПЯТНИЦКИЙ 2018\ФОТО\DSC_17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84214"/>
            <a:ext cx="4133911" cy="24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«Мастеровая деревня»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Kultura1\Desktop\ПЯТНИЦКИЙ 2018\ФОТО\DSC_1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163775"/>
            <a:ext cx="3805129" cy="26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ltura1\Desktop\ПЯТНИЦКИЙ 2018\ФОТО\DSC_1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5197"/>
            <a:ext cx="2520280" cy="12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ultura1\Desktop\ПЯТНИЦКИЙ 2018\ФОТО\DSC_14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3775"/>
            <a:ext cx="4068452" cy="26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ultura1\Desktop\ПЯТНИЦКИЙ 2018\ФОТО\DSC_1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32" y="3955196"/>
            <a:ext cx="3856117" cy="24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ultura1\Desktop\ПЯТНИЦКИЙ 2018\ФОТО\DSC_14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2520280" cy="10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Мастер-класс Романа Ломова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Users\Kultura1\Desktop\ПЯТНИЦКИЙ 2018\ФОТО\DSC_1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29" y="1268761"/>
            <a:ext cx="420224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ultura1\Desktop\ПЯТНИЦКИЙ 2018\ФОТО\DSC_13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6" y="4423725"/>
            <a:ext cx="3512438" cy="23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ultura1\Desktop\ПЯТНИЦКИЙ 2018\ФОТО\DSC_13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7" y="1268762"/>
            <a:ext cx="423251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 подготовке к Всероссийскому фестивалю народной песни, музыки и танца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ltura1\Downloads\krasivie-fony-dlya-prezentacii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6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ltura1\Desktop\ПЯТНИЦКИЙ 2018\Логотип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0" y="4653136"/>
            <a:ext cx="2304256" cy="19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Интерактивные площадки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Kultura1\Desktop\ПЯТНИЦКИЙ 2018\ФОТО\DSC_1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0607"/>
            <a:ext cx="3995582" cy="26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ultura1\Desktop\ПЯТНИЦКИЙ 2018\ФОТО\DSC_1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70607"/>
            <a:ext cx="4081738" cy="26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ultura1\Desktop\ПЯТНИЦКИЙ 2018\ФОТО\DSC_18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8" y="3981795"/>
            <a:ext cx="3680746" cy="24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349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  <vt:lpstr>О подготовке к Всероссийскому фестивалю народной песни, музыки и танца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подготовке к Всероссийскому фестивалю народной песни, музыки и танца</dc:title>
  <dc:creator>Kultura1</dc:creator>
  <cp:lastModifiedBy>Kultura1</cp:lastModifiedBy>
  <cp:revision>26</cp:revision>
  <dcterms:created xsi:type="dcterms:W3CDTF">2018-06-21T06:24:55Z</dcterms:created>
  <dcterms:modified xsi:type="dcterms:W3CDTF">2018-07-01T10:25:19Z</dcterms:modified>
</cp:coreProperties>
</file>