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906000" cy="6858000" type="A4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85CC-7E43-4469-9D00-7107BDA7790E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A34D-EBC5-4151-926F-FFE3D060F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285CC-7E43-4469-9D00-7107BDA7790E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0A34D-EBC5-4151-926F-FFE3D060F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2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138" b="1" smtClean="0"/>
              <a:t/>
            </a:r>
            <a:br>
              <a:rPr lang="ru-RU" altLang="ru-RU" sz="1138" b="1" smtClean="0"/>
            </a:br>
            <a:endParaRPr lang="ru-RU" altLang="ru-RU" sz="1138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3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800"/>
    </mc:Choice>
    <mc:Fallback>
      <p:transition advClick="0" advTm="88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+mn-lt"/>
              </a:rPr>
              <a:t>Встреча гостей и участников фестиваля «Здравствуй, Фатьянов» </a:t>
            </a:r>
            <a:r>
              <a:rPr lang="ru-RU" altLang="ru-RU" sz="24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проходит на Венце – живописном месте с панорамным видом на пойму реки Клязьмы.</a:t>
            </a:r>
            <a:endParaRPr lang="ru-RU" altLang="ru-RU" sz="2400" dirty="0" smtClean="0">
              <a:solidFill>
                <a:schemeClr val="tx2">
                  <a:lumMod val="50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3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0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Интерактивная программа </a:t>
            </a:r>
            <a:b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«В гостях у купцов Вязниковских» </a:t>
            </a:r>
            <a:b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40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Посещение экспозиций Вязниковского историко-художественного музея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5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3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8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Хоровой праздник </a:t>
            </a:r>
            <a:b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«Июльское разноцветье»</a:t>
            </a:r>
            <a:b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160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В этом году в фестивале приняли участие 17 хоровых коллективов со всего района: ансамбли «Девчата», «Раздолье», «Отрада», «Надежда деревни», хоры «Ветеран», «Гармония», «Вдохновение» и многие другие. Каждый хор был уникален по-своему: стиль исполнения, репертуар, умение держаться на сцене, сценические костюмы. Все участники исполнили по два произведения: одно из них на стихи Алексея Фатьянова, другое о родном крае.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ru-RU" altLang="ru-RU" sz="28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Праздники поэзии и </a:t>
            </a:r>
            <a:br>
              <a:rPr lang="ru-RU" altLang="ru-RU" sz="28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altLang="ru-RU" sz="28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песни в микрорайонах города  и поселках района</a:t>
            </a:r>
            <a:endParaRPr lang="ru-RU" altLang="ru-RU" sz="28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0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2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3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Выставка-ярмарка мастеров декоративно-прикладного </a:t>
            </a:r>
            <a:br>
              <a:rPr lang="ru-RU" altLang="ru-RU" sz="23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altLang="ru-RU" sz="23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творчества и ремёсел «Город мастеров»</a:t>
            </a:r>
            <a:br>
              <a:rPr lang="ru-RU" altLang="ru-RU" sz="23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altLang="ru-RU" sz="2300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200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Вязниковцев и гостей города радуют мастер-классы от ремесленников, ярмарка сувениров и произведений народных промыслов. </a:t>
            </a: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1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smtClean="0">
                <a:solidFill>
                  <a:schemeClr val="accent6">
                    <a:lumMod val="50000"/>
                  </a:schemeClr>
                </a:solidFill>
              </a:rPr>
              <a:t>О фестивале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2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Солнечная поляночка - в просторном парке, </a:t>
            </a:r>
            <a:b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 венце высокой горы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5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Гала-концерт </a:t>
            </a:r>
            <a:b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Вручение дипломов </a:t>
            </a:r>
            <a:b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и премий имени А.И.Фатьянова</a:t>
            </a:r>
            <a:b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160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На этот раз её получили художественный руководитель Владимирской филармонии, заслуженный деятель искусств РФ, дирижер Анатолий Антонов и солист филармонии, заслуженный артист РФ Андрей Романов. Последний сразу же наглядно продемонстрировал свое вокальное мастерство, исполнив песни на стихи Фатьянова.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5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2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3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6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2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9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300" b="1" smtClean="0">
                <a:ln/>
                <a:solidFill>
                  <a:schemeClr val="accent6">
                    <a:lumMod val="50000"/>
                  </a:schemeClr>
                </a:solidFill>
                <a:latin typeface="+mn-lt"/>
              </a:rPr>
              <a:t>Где остановиться гостям праздника?</a:t>
            </a:r>
            <a:endParaRPr lang="ru-RU" sz="4300" b="1" dirty="0">
              <a:ln/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3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0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4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6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3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8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2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2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7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Лист A4 (210x297 мм)</PresentationFormat>
  <Paragraphs>10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</vt:lpstr>
      <vt:lpstr>О фестивале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Встреча гостей и участников фестиваля «Здравствуй, Фатьянов» проходит на Венце – живописном месте с панорамным видом на пойму реки Клязьмы.</vt:lpstr>
      <vt:lpstr>Презентация PowerPoint</vt:lpstr>
      <vt:lpstr>Интерактивная программа  «В гостях у купцов Вязниковских»  Посещение экспозиций Вязниковского историко-художественного музея</vt:lpstr>
      <vt:lpstr>Презентация PowerPoint</vt:lpstr>
      <vt:lpstr>Презентация PowerPoint</vt:lpstr>
      <vt:lpstr>Презентация PowerPoint</vt:lpstr>
      <vt:lpstr>Хоровой праздник  «Июльское разноцветье» В этом году в фестивале приняли участие 17 хоровых коллективов со всего района: ансамбли «Девчата», «Раздолье», «Отрада», «Надежда деревни», хоры «Ветеран», «Гармония», «Вдохновение» и многие другие. Каждый хор был уникален по-своему: стиль исполнения, репертуар, умение держаться на сцене, сценические костюмы. Все участники исполнили по два произведения: одно из них на стихи Алексея Фатьянова, другое о родном крае. </vt:lpstr>
      <vt:lpstr>Праздники поэзии и  песни в микрорайонах города  и поселках района</vt:lpstr>
      <vt:lpstr>Презентация PowerPoint</vt:lpstr>
      <vt:lpstr>Выставка-ярмарка мастеров декоративно-прикладного  творчества и ремёсел «Город мастеров»  Вязниковцев и гостей города радуют мастер-классы от ремесленников, ярмарка сувениров и произведений народных промыслов. </vt:lpstr>
      <vt:lpstr>Солнечная поляночка - в просторном парке,  на венце высокой горы</vt:lpstr>
      <vt:lpstr>Гала-концерт  Вручение дипломов  и премий имени А.И.Фатьянова На этот раз её получили художественный руководитель Владимирской филармонии, заслуженный деятель искусств РФ, дирижер Анатолий Антонов и солист филармонии, заслуженный артист РФ Андрей Романов. Последний сразу же наглядно продемонстрировал свое вокальное мастерство, исполнив песни на стихи Фатьянова.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остановиться гостям праздника?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Юлия</dc:creator>
  <cp:lastModifiedBy>Юлия</cp:lastModifiedBy>
  <cp:revision>1</cp:revision>
  <dcterms:created xsi:type="dcterms:W3CDTF">2018-08-09T12:07:55Z</dcterms:created>
  <dcterms:modified xsi:type="dcterms:W3CDTF">2018-08-09T12:07:55Z</dcterms:modified>
</cp:coreProperties>
</file>