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92" r:id="rId4"/>
    <p:sldId id="297" r:id="rId5"/>
    <p:sldId id="278" r:id="rId6"/>
    <p:sldId id="288" r:id="rId7"/>
    <p:sldId id="258" r:id="rId8"/>
    <p:sldId id="270" r:id="rId9"/>
    <p:sldId id="259" r:id="rId10"/>
    <p:sldId id="260" r:id="rId11"/>
    <p:sldId id="268" r:id="rId12"/>
    <p:sldId id="261" r:id="rId13"/>
    <p:sldId id="269" r:id="rId14"/>
    <p:sldId id="262" r:id="rId15"/>
    <p:sldId id="263" r:id="rId16"/>
    <p:sldId id="265" r:id="rId17"/>
    <p:sldId id="266" r:id="rId18"/>
    <p:sldId id="264" r:id="rId19"/>
    <p:sldId id="27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98" r:id="rId28"/>
    <p:sldId id="283" r:id="rId29"/>
    <p:sldId id="284" r:id="rId30"/>
    <p:sldId id="285" r:id="rId31"/>
    <p:sldId id="295" r:id="rId32"/>
    <p:sldId id="281" r:id="rId33"/>
    <p:sldId id="289" r:id="rId34"/>
    <p:sldId id="280" r:id="rId35"/>
    <p:sldId id="294" r:id="rId36"/>
    <p:sldId id="290" r:id="rId37"/>
    <p:sldId id="28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August 02,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August 02,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August 02,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August 02,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August 02,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2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August 02, 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August 02, 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August 02, 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August 02, 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August 02, 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August 02, 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3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August 02, 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0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920880" cy="26642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открытый</a:t>
            </a:r>
            <a:b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фестиваль-праздник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«Русь матрёшечная»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1680" y="5013176"/>
            <a:ext cx="6800800" cy="170304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Белгородская область,</a:t>
            </a:r>
          </a:p>
          <a:p>
            <a:pPr algn="r"/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Краснояружский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pPr algn="r"/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п.Красная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Яруга, парк Победы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июля 2018 года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12500"/>
          <a:stretch>
            <a:fillRect/>
          </a:stretch>
        </p:blipFill>
        <p:spPr>
          <a:xfrm>
            <a:off x="6012160" y="260648"/>
            <a:ext cx="288032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8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733256"/>
            <a:ext cx="6768752" cy="3600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В состав жюри вошли семьи, ранее награждённые медалью «За любовь и верность».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37784">
            <a:off x="543894" y="392996"/>
            <a:ext cx="4046240" cy="303468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490" y="2636912"/>
            <a:ext cx="4103848" cy="2735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6915">
            <a:off x="4585862" y="628721"/>
            <a:ext cx="4140460" cy="276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5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611560" y="293970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4664"/>
            <a:ext cx="36724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2339752" y="2996952"/>
            <a:ext cx="4680520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98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1835696" y="908720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445224"/>
            <a:ext cx="6163072" cy="5760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Для всех желающих был открыт фотосалон с улыбчивыми ростовыми матрёшками.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9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1763688" y="836712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517232"/>
            <a:ext cx="6912768" cy="804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/>
              <a:t>Вниманию </a:t>
            </a:r>
            <a:r>
              <a:rPr lang="ru-RU" dirty="0"/>
              <a:t>публики </a:t>
            </a:r>
            <a:r>
              <a:rPr lang="ru-RU" dirty="0" smtClean="0"/>
              <a:t>был представлен </a:t>
            </a:r>
            <a:r>
              <a:rPr lang="ru-RU" dirty="0"/>
              <a:t>небольшой музей домашней матрёшки под открытым небом. Экспонаты выставки предоставлены жителями района из семейных коллекций. Здесь так же </a:t>
            </a:r>
            <a:r>
              <a:rPr lang="ru-RU" dirty="0" smtClean="0"/>
              <a:t>прошли викторины </a:t>
            </a:r>
            <a:r>
              <a:rPr lang="ru-RU" dirty="0"/>
              <a:t>и забавные конкурсы</a:t>
            </a:r>
            <a:r>
              <a:rPr lang="ru-RU" dirty="0" smtClean="0"/>
              <a:t>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81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Матрёшкина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кухня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517232"/>
            <a:ext cx="6912768" cy="804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/>
              <a:t>В центре парка у фонтана своё гостеприимство и </a:t>
            </a:r>
            <a:r>
              <a:rPr lang="ru-RU" dirty="0" err="1"/>
              <a:t>хлебосолье</a:t>
            </a:r>
            <a:r>
              <a:rPr lang="ru-RU" dirty="0"/>
              <a:t> демонстрировали сельские поселения района в гастрономическом конкурсе «</a:t>
            </a:r>
            <a:r>
              <a:rPr lang="ru-RU" dirty="0" err="1"/>
              <a:t>Матрёшкина</a:t>
            </a:r>
            <a:r>
              <a:rPr lang="ru-RU" dirty="0"/>
              <a:t> кухня».  Они    представили на суд жюри свои кулинарные шедевры и организовали сытный пир. </a:t>
            </a:r>
          </a:p>
        </p:txBody>
      </p:sp>
    </p:spTree>
    <p:extLst>
      <p:ext uri="{BB962C8B-B14F-4D97-AF65-F5344CB8AC3E}">
        <p14:creationId xmlns:p14="http://schemas.microsoft.com/office/powerpoint/2010/main" val="259351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1979712" y="548680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5373216"/>
            <a:ext cx="6624736" cy="804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Традиционные народные блюда – вареники, пироги, ватрушки, мясные деликатесы, салаты, соления, напитки на любой вкус, варенья, свежие ягоды, бутерброды, пряники и многое другое – привели в замешательство мужской состав жюри. </a:t>
            </a:r>
          </a:p>
        </p:txBody>
      </p:sp>
    </p:spTree>
    <p:extLst>
      <p:ext uri="{BB962C8B-B14F-4D97-AF65-F5344CB8AC3E}">
        <p14:creationId xmlns:p14="http://schemas.microsoft.com/office/powerpoint/2010/main" val="35022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635" y="2276872"/>
            <a:ext cx="4644515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467544" y="309390"/>
            <a:ext cx="4495517" cy="33716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589240"/>
            <a:ext cx="5486400" cy="5099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/>
              <a:t>Жюри данной площадки </a:t>
            </a:r>
            <a:r>
              <a:rPr lang="ru-RU" dirty="0" smtClean="0"/>
              <a:t>представляли </a:t>
            </a:r>
            <a:r>
              <a:rPr lang="ru-RU" dirty="0"/>
              <a:t>мужчины – руководители районной административной структуры.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77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589240"/>
            <a:ext cx="8064896" cy="10081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/>
              <a:t>Обилие угощений, приготовленных умелыми руками талантливых хозяек, предстояло не только оценить внешне, нужно было дать оценку и вкусовым качествам разносолов и кушаний. Кроме сытного стола, заставленного огромным количеством блюд</a:t>
            </a:r>
            <a:r>
              <a:rPr lang="ru-RU" dirty="0" smtClean="0"/>
              <a:t>, жюри и гостей фестиваля </a:t>
            </a:r>
            <a:r>
              <a:rPr lang="ru-RU" dirty="0"/>
              <a:t>ждал ещё и радушный приём с песнями и частушками под баян. 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9538">
            <a:off x="412848" y="457590"/>
            <a:ext cx="496855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 rot="21241740">
            <a:off x="4366165" y="2129161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18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899592" y="260648"/>
            <a:ext cx="3456384" cy="25922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54460" y="5805264"/>
            <a:ext cx="6523112" cy="58194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Члены жюри всё же не смогли выделить кого-то конкретно, поэтому победителями стали все команды поселений только в разных номинациях.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41080"/>
            <a:ext cx="3929912" cy="2619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2922966" y="2924944"/>
            <a:ext cx="3586100" cy="268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445224"/>
            <a:ext cx="7244208" cy="804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На отдельных площадках </a:t>
            </a:r>
            <a:r>
              <a:rPr lang="ru-RU" dirty="0" smtClean="0"/>
              <a:t>команды состязались </a:t>
            </a:r>
            <a:r>
              <a:rPr lang="ru-RU" dirty="0"/>
              <a:t>в приготовлении любимых </a:t>
            </a:r>
            <a:r>
              <a:rPr lang="ru-RU" dirty="0" smtClean="0"/>
              <a:t>блюд, </a:t>
            </a:r>
            <a:r>
              <a:rPr lang="ru-RU" dirty="0"/>
              <a:t>а самые спортивные боролись за звание «Победителя» в соревнованиях </a:t>
            </a:r>
            <a:r>
              <a:rPr lang="ru-RU" dirty="0" smtClean="0"/>
              <a:t>по волейболу. 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4572000" y="1712640"/>
            <a:ext cx="4262264" cy="319669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5166518"/>
            <a:ext cx="6307088" cy="5667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открытый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фестиваль-праздник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«Русь матрёшечная»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07704" y="5805264"/>
            <a:ext cx="5486400" cy="8048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направлен </a:t>
            </a:r>
            <a:r>
              <a:rPr lang="ru-RU" dirty="0"/>
              <a:t>на пропаганду семейных ценностей и развитие декоративно – прикладного творчества, в частности изготовления русского сувенира «матрёшка» на основе местного колорита традиций и </a:t>
            </a:r>
            <a:r>
              <a:rPr lang="ru-RU" dirty="0" smtClean="0"/>
              <a:t>творчества. Посвящён Всероссийскому Дню </a:t>
            </a:r>
            <a:r>
              <a:rPr lang="ru-RU" dirty="0"/>
              <a:t>семьи, любви и </a:t>
            </a:r>
            <a:r>
              <a:rPr lang="ru-RU" dirty="0" smtClean="0"/>
              <a:t>верности.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2" r="1722"/>
          <a:stretch>
            <a:fillRect/>
          </a:stretch>
        </p:blipFill>
        <p:spPr>
          <a:xfrm>
            <a:off x="1331640" y="332656"/>
            <a:ext cx="6552728" cy="4914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53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293096"/>
            <a:ext cx="5486400" cy="5667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«Школа мастера»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036840"/>
            <a:ext cx="8496944" cy="16325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На фестивале можно </a:t>
            </a:r>
            <a:r>
              <a:rPr lang="ru-RU" dirty="0"/>
              <a:t>было не только полюбоваться готовыми изделиями, но и самому изготовить главный сувенир праздника в Школе мастера. Секреты росписи здесь открывала самый главный специалист Краснояружского района по матрёшкам – народный мастер Белгородской области Любовь </a:t>
            </a:r>
            <a:r>
              <a:rPr lang="ru-RU" dirty="0" err="1"/>
              <a:t>Ляпина</a:t>
            </a:r>
            <a:r>
              <a:rPr lang="ru-RU" dirty="0"/>
              <a:t>. </a:t>
            </a:r>
            <a:r>
              <a:rPr lang="ru-RU" dirty="0" smtClean="0"/>
              <a:t>В </a:t>
            </a:r>
            <a:r>
              <a:rPr lang="ru-RU" dirty="0"/>
              <a:t>открытом доступе каждый желающий </a:t>
            </a:r>
            <a:r>
              <a:rPr lang="ru-RU" dirty="0" smtClean="0"/>
              <a:t>смотрел </a:t>
            </a:r>
            <a:r>
              <a:rPr lang="ru-RU" dirty="0"/>
              <a:t>видеофильм с подробным инструктажем по росписи </a:t>
            </a:r>
            <a:r>
              <a:rPr lang="ru-RU" dirty="0" smtClean="0"/>
              <a:t>матрёшки. Также Любовь </a:t>
            </a:r>
            <a:r>
              <a:rPr lang="ru-RU" dirty="0"/>
              <a:t>Михайловна учила детей основным азам матрёшечного искусства, тому как несколькими мазками кисточки можно оживить взгляд народной куклы, придать ему радости, как украсить ситцевый наряд матрёшки и что вложить в её руки, чтобы завершить образ. Дети с интересом слышали советы мастера и выполняли все задания, а потом искренне радовались полученному результату, спеша поскорее показать свои шедевры родителям.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420888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251520" y="188640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278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229200"/>
            <a:ext cx="7488832" cy="7200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/>
              <a:t>Ситцевый хоровод под сенью лип водили девушки в народных русских </a:t>
            </a:r>
            <a:r>
              <a:rPr lang="ru-RU" dirty="0" smtClean="0"/>
              <a:t>сарафанах. </a:t>
            </a:r>
            <a:r>
              <a:rPr lang="ru-RU" dirty="0"/>
              <a:t>Молодые танцовщицы разучивали у всех на виду замысловатые движения, в которых иногда узнавались приметы любимой всеми старинной игры «Ручеек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5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3660" y="3573016"/>
            <a:ext cx="3096344" cy="56673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Матрёшкины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сказки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16944">
            <a:off x="-313360" y="3237584"/>
            <a:ext cx="4070634" cy="2713756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539552" y="260648"/>
            <a:ext cx="3816424" cy="28623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63950" y="4725144"/>
            <a:ext cx="5486400" cy="10081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/>
              <a:t> В беседке </a:t>
            </a:r>
            <a:r>
              <a:rPr lang="ru-RU" dirty="0" smtClean="0"/>
              <a:t>перка была </a:t>
            </a:r>
            <a:r>
              <a:rPr lang="ru-RU" dirty="0"/>
              <a:t>организована площадка под символическим названием </a:t>
            </a:r>
            <a:r>
              <a:rPr lang="ru-RU" dirty="0" smtClean="0"/>
              <a:t>«</a:t>
            </a:r>
            <a:r>
              <a:rPr lang="ru-RU" dirty="0" err="1" smtClean="0"/>
              <a:t>Матрешкины</a:t>
            </a:r>
            <a:r>
              <a:rPr lang="ru-RU" dirty="0" smtClean="0"/>
              <a:t> сказки». Самые </a:t>
            </a:r>
            <a:r>
              <a:rPr lang="ru-RU" dirty="0"/>
              <a:t>юные читатели детской библиотеки </a:t>
            </a:r>
            <a:r>
              <a:rPr lang="ru-RU" dirty="0" smtClean="0"/>
              <a:t>смогли </a:t>
            </a:r>
            <a:r>
              <a:rPr lang="ru-RU" dirty="0"/>
              <a:t>проверить свои знания </a:t>
            </a:r>
            <a:r>
              <a:rPr lang="ru-RU" dirty="0" smtClean="0"/>
              <a:t>сказочной</a:t>
            </a:r>
          </a:p>
          <a:p>
            <a:pPr algn="ctr"/>
            <a:r>
              <a:rPr lang="ru-RU" dirty="0" smtClean="0"/>
              <a:t>литературы </a:t>
            </a:r>
            <a:r>
              <a:rPr lang="ru-RU" dirty="0"/>
              <a:t>и получить приз.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4427984" y="116632"/>
            <a:ext cx="4416491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444890"/>
            <a:ext cx="2952328" cy="19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789040"/>
            <a:ext cx="3096344" cy="56673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«Солнце на страницах»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 rot="328224">
            <a:off x="4707436" y="806644"/>
            <a:ext cx="4046240" cy="30346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4365104"/>
            <a:ext cx="4248472" cy="22322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 </a:t>
            </a:r>
            <a:r>
              <a:rPr lang="ru-RU" sz="1600" dirty="0"/>
              <a:t>На нашем фестивале </a:t>
            </a:r>
            <a:r>
              <a:rPr lang="ru-RU" sz="1600" dirty="0" smtClean="0"/>
              <a:t>присутствовали гости из </a:t>
            </a:r>
            <a:r>
              <a:rPr lang="ru-RU" sz="1600" dirty="0"/>
              <a:t>г. Белгорода, сотрудники Белгородской государственной детской библиотеки Альберта </a:t>
            </a:r>
            <a:r>
              <a:rPr lang="ru-RU" sz="1600" dirty="0" err="1"/>
              <a:t>Лиханова</a:t>
            </a:r>
            <a:r>
              <a:rPr lang="ru-RU" sz="1600" dirty="0"/>
              <a:t>, </a:t>
            </a:r>
            <a:r>
              <a:rPr lang="ru-RU" sz="1600" dirty="0" smtClean="0"/>
              <a:t>которые тоже </a:t>
            </a:r>
            <a:r>
              <a:rPr lang="ru-RU" sz="1600" dirty="0"/>
              <a:t>организовали в парке свою творческую интерактивную площадку </a:t>
            </a:r>
            <a:r>
              <a:rPr lang="ru-RU" sz="1600" dirty="0" smtClean="0"/>
              <a:t>с </a:t>
            </a:r>
            <a:r>
              <a:rPr lang="ru-RU" sz="1600" dirty="0"/>
              <a:t>викторинами, выставкой необычных книг и мастер-классами. Библиотекари предлагали детям совершить литературную прогулку по книгам. Ребята с интересом принимали участие в спортивных и интеллектуальных играх, хороводах, играх-танцах с разноцветными платочками, выполняли задания от матрёшек, отгадывали загадки и слушали интересные истории.  С огромным удовольствием включились в интерактивные мероприятия и самые маленькие жители района, которым больше всего понравилось расписывать красками матрёшек.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4320480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56992"/>
            <a:ext cx="43204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81128"/>
            <a:ext cx="2995736" cy="56673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Матрёшкины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старты»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4272204" y="3068960"/>
            <a:ext cx="4476260" cy="33571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5058198" cy="10081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/>
              <a:t>5 спортивных семейных команд района состязались в конкурсе «</a:t>
            </a:r>
            <a:r>
              <a:rPr lang="ru-RU" dirty="0" err="1"/>
              <a:t>Матрёшкины</a:t>
            </a:r>
            <a:r>
              <a:rPr lang="ru-RU" dirty="0"/>
              <a:t> старты». Участники показали свою спортивную сноровку и единство в комбинированной эстафете, челночном беге, продевании обруча и других заданиях.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16632"/>
            <a:ext cx="3167844" cy="2111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40" y="260648"/>
            <a:ext cx="3569872" cy="2379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060848"/>
            <a:ext cx="3569872" cy="2379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172580"/>
            <a:ext cx="34563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45831"/>
            <a:ext cx="4414001" cy="5667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«Сарафанный футбол»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661248"/>
            <a:ext cx="7416824" cy="804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Трендовым зрелищем </a:t>
            </a:r>
            <a:r>
              <a:rPr lang="ru-RU" dirty="0" smtClean="0"/>
              <a:t>программы фестиваля стал </a:t>
            </a:r>
            <a:r>
              <a:rPr lang="ru-RU" dirty="0"/>
              <a:t>«Сарафанный футбол». В шуточных матчах </a:t>
            </a:r>
            <a:r>
              <a:rPr lang="ru-RU" dirty="0" smtClean="0"/>
              <a:t>сошлись </a:t>
            </a:r>
            <a:r>
              <a:rPr lang="ru-RU" dirty="0"/>
              <a:t>дворовые команды, форма которых – это народный сарафан, а мяч необычных размеров. Правила разработаны творческими </a:t>
            </a:r>
            <a:r>
              <a:rPr lang="ru-RU" dirty="0" smtClean="0"/>
              <a:t>людьми.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13650"/>
            <a:ext cx="5400600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5292080" y="188640"/>
            <a:ext cx="3648405" cy="273630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286" y="3068960"/>
            <a:ext cx="324036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395536" y="1052736"/>
            <a:ext cx="4536504" cy="34023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877272"/>
            <a:ext cx="8280920" cy="804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Оказалось, не просто гонять мяч по полю, одновременно придерживать длинный подол и поправлять слетевший набок головной убор. Несмотря на неудобства молодые </a:t>
            </a:r>
            <a:r>
              <a:rPr lang="ru-RU" dirty="0" err="1"/>
              <a:t>краснояружцы</a:t>
            </a:r>
            <a:r>
              <a:rPr lang="ru-RU" dirty="0"/>
              <a:t> всё-таки смогли приноровится и достойно сыграть в футбол, дав отпор соперникам. 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017" y="332656"/>
            <a:ext cx="3892943" cy="2595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017" y="3140968"/>
            <a:ext cx="388843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301208"/>
            <a:ext cx="8208912" cy="804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/>
              <a:t>Мастер-класс по </a:t>
            </a:r>
            <a:r>
              <a:rPr lang="ru-RU" dirty="0" err="1"/>
              <a:t>декупажу</a:t>
            </a:r>
            <a:r>
              <a:rPr lang="ru-RU" dirty="0"/>
              <a:t> организовали работники Районной центральной библиотеки, а юные волонтёры чтения угощали участников праздника конфетами в рамках акции «Сладкая ромашка</a:t>
            </a:r>
            <a:r>
              <a:rPr lang="ru-RU" dirty="0" smtClean="0"/>
              <a:t>».</a:t>
            </a:r>
          </a:p>
          <a:p>
            <a:pPr algn="ctr"/>
            <a:r>
              <a:rPr lang="ru-RU" dirty="0" smtClean="0"/>
              <a:t>К </a:t>
            </a:r>
            <a:r>
              <a:rPr lang="ru-RU" dirty="0"/>
              <a:t>вкусному лакомству прилагались и тёплые пожелания семейного счастья и благополучия.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9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367338"/>
            <a:ext cx="8280920" cy="108599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/>
              <a:t>Фестиваль «Русь </a:t>
            </a:r>
            <a:r>
              <a:rPr lang="ru-RU" dirty="0" smtClean="0"/>
              <a:t>матрёшечная» </a:t>
            </a:r>
            <a:r>
              <a:rPr lang="ru-RU" dirty="0"/>
              <a:t>собрал народных умельцев из Курской области, г. Белгорода, свои работы представили и местные мастера декоративно-прикладного творчества. Сувениры из мыла, ткани, камня, атласных лент, глины, и конечно же, любимые деревянные матрёшки – радовали любителей ручной работы.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683568" y="2276872"/>
            <a:ext cx="3600400" cy="270030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16632"/>
            <a:ext cx="3929912" cy="26199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132856"/>
            <a:ext cx="3929912" cy="26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2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345" y="3571578"/>
            <a:ext cx="3168352" cy="2112234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467544" y="548680"/>
            <a:ext cx="4430283" cy="3322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877272"/>
            <a:ext cx="8064896" cy="5375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На празднике </a:t>
            </a:r>
            <a:r>
              <a:rPr lang="ru-RU" dirty="0"/>
              <a:t>можно было не только насладится тонким искусством мастеров, но и приобрести понравившееся </a:t>
            </a:r>
            <a:r>
              <a:rPr lang="ru-RU" dirty="0" smtClean="0"/>
              <a:t>изделие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60648"/>
            <a:ext cx="4104456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932" y="2924944"/>
            <a:ext cx="4017174" cy="26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802" y="4509120"/>
            <a:ext cx="5486400" cy="43146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Открытие фестиваля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542" y="5157192"/>
            <a:ext cx="8280920" cy="115800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ru-RU" sz="1600" dirty="0"/>
              <a:t>На фестивальной сцене взору посетителей праздника была представлена настоящая театральная постановка. Русская семья в старинных народных костюмах Иван и </a:t>
            </a:r>
            <a:r>
              <a:rPr lang="ru-RU" sz="1600" dirty="0" err="1"/>
              <a:t>Матрёнушка</a:t>
            </a:r>
            <a:r>
              <a:rPr lang="ru-RU" sz="1600" dirty="0"/>
              <a:t> вместе со своими детьми встречали гостей и обсуждали все весёлые мероприятия, которые должны пройти в этот день. С шутками да прибаутками главные герои рассказывали о талантах своей дружной семьи и призывали </a:t>
            </a:r>
            <a:r>
              <a:rPr lang="ru-RU" sz="1600" dirty="0" err="1"/>
              <a:t>краснояружцев</a:t>
            </a:r>
            <a:r>
              <a:rPr lang="ru-RU" sz="1600" dirty="0"/>
              <a:t> веселиться со всей широтой души, свойственной только русскому человеку</a:t>
            </a:r>
            <a:r>
              <a:rPr lang="ru-RU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548680"/>
            <a:ext cx="594066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1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6566520" cy="3600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В этот день прошёл </a:t>
            </a:r>
            <a:r>
              <a:rPr lang="ru-RU" dirty="0" smtClean="0"/>
              <a:t>детский </a:t>
            </a:r>
            <a:r>
              <a:rPr lang="ru-RU" dirty="0"/>
              <a:t>конкурс красоты «Русская Красавица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840" y="2852936"/>
            <a:ext cx="4104457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60648"/>
            <a:ext cx="4139952" cy="2759968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683568" y="1052736"/>
            <a:ext cx="4248472" cy="3186354"/>
          </a:xfrm>
        </p:spPr>
      </p:pic>
    </p:spTree>
    <p:extLst>
      <p:ext uri="{BB962C8B-B14F-4D97-AF65-F5344CB8AC3E}">
        <p14:creationId xmlns:p14="http://schemas.microsoft.com/office/powerpoint/2010/main" val="2579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3419872" y="188640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725144"/>
            <a:ext cx="3816424" cy="14721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6 юных </a:t>
            </a:r>
            <a:r>
              <a:rPr lang="ru-RU" dirty="0" err="1"/>
              <a:t>краснояружских</a:t>
            </a:r>
            <a:r>
              <a:rPr lang="ru-RU" dirty="0"/>
              <a:t> участниц прошли 4 испытания, на которых представили свои семейные выставки, проявили свои интеллектуальные способности, продемонстрировали модельные навыки на подиуме и таланты на сцене.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501008"/>
            <a:ext cx="4866016" cy="3244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33" y="1124744"/>
            <a:ext cx="4866016" cy="32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3995936" y="2924944"/>
            <a:ext cx="4536504" cy="340237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24744"/>
            <a:ext cx="4536504" cy="3024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495" y="294826"/>
            <a:ext cx="4001920" cy="266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323528" y="260648"/>
            <a:ext cx="5088563" cy="381642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780928"/>
            <a:ext cx="5112060" cy="34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495" y="3956720"/>
            <a:ext cx="4302418" cy="56673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Матрёшкин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разгуляй»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395536" y="332656"/>
            <a:ext cx="4046240" cy="30346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957" y="4509120"/>
            <a:ext cx="4366514" cy="21602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Целый вечер на сцене выступали лучшие солисты и творческие коллективы Краснояружского района. Участники песенного марафона «</a:t>
            </a:r>
            <a:r>
              <a:rPr lang="ru-RU" dirty="0" err="1"/>
              <a:t>Матрёшкин</a:t>
            </a:r>
            <a:r>
              <a:rPr lang="ru-RU" dirty="0"/>
              <a:t> разгуляй» исполнили любимые народные и эстрадные песни и танцы. С теплом и благодарностью встречали артистов поклонники самодеятельного творчества. Они горячо поддерживали полюбившиеся коллективы громкими аплодисментами, а порой даже подпевали знакомым композициям.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495" y="1052736"/>
            <a:ext cx="4355976" cy="2903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01008"/>
            <a:ext cx="4032448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755576" y="404664"/>
            <a:ext cx="7968885" cy="5976664"/>
          </a:xfrm>
        </p:spPr>
      </p:pic>
    </p:spTree>
    <p:extLst>
      <p:ext uri="{BB962C8B-B14F-4D97-AF65-F5344CB8AC3E}">
        <p14:creationId xmlns:p14="http://schemas.microsoft.com/office/powerpoint/2010/main" val="5285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1" y="2420887"/>
            <a:ext cx="6216238" cy="4144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3707904" y="256789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3728" y="5733256"/>
            <a:ext cx="5486400" cy="5040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/>
              <a:t>Завершился масштабный и незабываемый </a:t>
            </a:r>
            <a:r>
              <a:rPr lang="ru-RU" dirty="0" smtClean="0"/>
              <a:t>фестиваль-праздник </a:t>
            </a:r>
            <a:r>
              <a:rPr lang="ru-RU" dirty="0" err="1" smtClean="0"/>
              <a:t>флешмобом</a:t>
            </a:r>
            <a:r>
              <a:rPr lang="ru-RU" dirty="0" smtClean="0"/>
              <a:t> и большим хороводом.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7632848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581128"/>
            <a:ext cx="5486400" cy="56673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Торжественная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церемония чествования семей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157192"/>
            <a:ext cx="8568952" cy="14847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/>
              <a:t>Три </a:t>
            </a:r>
            <a:r>
              <a:rPr lang="ru-RU" dirty="0" err="1"/>
              <a:t>краснояружские</a:t>
            </a:r>
            <a:r>
              <a:rPr lang="ru-RU" dirty="0"/>
              <a:t> супружеские </a:t>
            </a:r>
            <a:r>
              <a:rPr lang="ru-RU" dirty="0" smtClean="0"/>
              <a:t>пары в </a:t>
            </a:r>
            <a:r>
              <a:rPr lang="ru-RU" dirty="0"/>
              <a:t>этом году отмечены медалью «За любовь и верность».  Общественную награду и  памятные подарки – сувенирные матрёшки из рук главы администрации Краснояружского района Валерия </a:t>
            </a:r>
            <a:r>
              <a:rPr lang="ru-RU" dirty="0" err="1"/>
              <a:t>Бурбы</a:t>
            </a:r>
            <a:r>
              <a:rPr lang="ru-RU" dirty="0"/>
              <a:t> и Благочинного Краснояружского округа Сергия </a:t>
            </a:r>
            <a:r>
              <a:rPr lang="ru-RU" dirty="0" err="1"/>
              <a:t>Сунденко</a:t>
            </a:r>
            <a:r>
              <a:rPr lang="ru-RU" dirty="0"/>
              <a:t> получили три  четы Михаил и Людмила Никулины из с. </a:t>
            </a:r>
            <a:r>
              <a:rPr lang="ru-RU" dirty="0" err="1"/>
              <a:t>Теребрено</a:t>
            </a:r>
            <a:r>
              <a:rPr lang="ru-RU" dirty="0"/>
              <a:t>, Владимир и Валентина Головко из п. Красная Яруга и Василий и Валентина </a:t>
            </a:r>
            <a:r>
              <a:rPr lang="ru-RU" dirty="0" err="1"/>
              <a:t>Чухлебовы</a:t>
            </a:r>
            <a:r>
              <a:rPr lang="ru-RU" dirty="0"/>
              <a:t> из п. </a:t>
            </a:r>
            <a:r>
              <a:rPr lang="ru-RU" dirty="0" err="1"/>
              <a:t>Быценков</a:t>
            </a:r>
            <a:r>
              <a:rPr lang="ru-RU" dirty="0"/>
              <a:t>.  Супруги оставили свои подписи в альбоме «Истории любви и верности семей Краснояружского района», в котором с 2011 года ведётся летопись счастливых семей.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260648"/>
            <a:ext cx="4032448" cy="2688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4139952" y="980728"/>
            <a:ext cx="4680520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503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9807"/>
            <a:ext cx="4032448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Выставка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«Русская матрешка-стиль Родины»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4283968" y="260648"/>
            <a:ext cx="4680520" cy="35103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445224"/>
            <a:ext cx="4176464" cy="5760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Главные герои </a:t>
            </a:r>
            <a:r>
              <a:rPr lang="ru-RU" dirty="0"/>
              <a:t>праздника – выставочные комплекты </a:t>
            </a:r>
            <a:r>
              <a:rPr lang="ru-RU" dirty="0" err="1"/>
              <a:t>краснояружской</a:t>
            </a:r>
            <a:r>
              <a:rPr lang="ru-RU" dirty="0"/>
              <a:t> </a:t>
            </a:r>
            <a:r>
              <a:rPr lang="ru-RU" dirty="0" smtClean="0"/>
              <a:t>матрёшки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72816"/>
            <a:ext cx="4217944" cy="28119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3284984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539552" y="316524"/>
            <a:ext cx="4104456" cy="30783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48526" y="5445224"/>
            <a:ext cx="3708920" cy="10081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На выставке были представлены </a:t>
            </a:r>
            <a:r>
              <a:rPr lang="ru-RU" dirty="0"/>
              <a:t>сувениры каждого поселения района, на которых изображена брендовая символика </a:t>
            </a:r>
            <a:r>
              <a:rPr lang="ru-RU" dirty="0" err="1"/>
              <a:t>краснояружских</a:t>
            </a:r>
            <a:r>
              <a:rPr lang="ru-RU" dirty="0"/>
              <a:t> сёл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609" y="1196752"/>
            <a:ext cx="4536504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12976"/>
            <a:ext cx="4283968" cy="285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920" y="4797152"/>
            <a:ext cx="5486400" cy="56673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Матрёшкина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гардеробная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5517232"/>
            <a:ext cx="6480720" cy="72595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/>
              <a:t>Примерять на себя пестрые наряды предлагала «</a:t>
            </a:r>
            <a:r>
              <a:rPr lang="ru-RU" dirty="0" err="1"/>
              <a:t>Матрёшкина</a:t>
            </a:r>
            <a:r>
              <a:rPr lang="ru-RU" dirty="0"/>
              <a:t> </a:t>
            </a:r>
            <a:r>
              <a:rPr lang="ru-RU" dirty="0" smtClean="0"/>
              <a:t>гардеробная», где за символическую сумму желающие приобретали один из элементов  гардероба символа фестиваля.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22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«Матрёшка хлебосольная»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5517232"/>
            <a:ext cx="6984776" cy="804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/>
              <a:t>Свои кулинарные умения представили на суд жюри 6 семей. Вместе со своими маленькими детьми молодые супруги отвечали на вопросы викторины о еде, складывали </a:t>
            </a:r>
            <a:r>
              <a:rPr lang="ru-RU" dirty="0" smtClean="0"/>
              <a:t>пословицы. Финальным </a:t>
            </a:r>
            <a:r>
              <a:rPr lang="ru-RU" dirty="0"/>
              <a:t>заданием было приготовления семейного блюда.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37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517232"/>
            <a:ext cx="6408712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/>
              <a:t>Мамы не без участия пап и своих малышей за считанные минуты сотворили коронные угощения – в основном это были фруктовые салаты. Дети не только очищали и подавали продукты, но ещё в оригинальной и стихотворной форме представляли свои творения членам жюри.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365" y="260648"/>
            <a:ext cx="399644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564904"/>
            <a:ext cx="4031940" cy="2687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>
          <a:xfrm>
            <a:off x="558957" y="260648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348880"/>
            <a:ext cx="3744416" cy="2496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64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1216</Words>
  <Application>Microsoft Office PowerPoint</Application>
  <PresentationFormat>Экран (4:3)</PresentationFormat>
  <Paragraphs>51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II открытый фестиваль-праздник «Русь матрёшечная»</vt:lpstr>
      <vt:lpstr>II открытый фестиваль-праздник «Русь матрёшечная»</vt:lpstr>
      <vt:lpstr>Открытие фестиваля</vt:lpstr>
      <vt:lpstr>Торжественная церемония чествования семей</vt:lpstr>
      <vt:lpstr>Выставка «Русская матрешка-стиль Родины»</vt:lpstr>
      <vt:lpstr>Презентация PowerPoint</vt:lpstr>
      <vt:lpstr>«Матрёшкина гардеробная»</vt:lpstr>
      <vt:lpstr>«Матрёшка хлебосольная»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«Матрёшкина кухня»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«Школа мастера»</vt:lpstr>
      <vt:lpstr>Презентация PowerPoint</vt:lpstr>
      <vt:lpstr>«Матрёшкины сказки» </vt:lpstr>
      <vt:lpstr>«Солнце на страницах» </vt:lpstr>
      <vt:lpstr>«Матрёшкины старты»</vt:lpstr>
      <vt:lpstr>«Сарафанный футбол»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«Матрёшкин разгуляй»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открытый фестиваль- праздник «Русь матрёшечная»</dc:title>
  <dc:creator>CNT</dc:creator>
  <cp:lastModifiedBy>CNT</cp:lastModifiedBy>
  <cp:revision>48</cp:revision>
  <dcterms:created xsi:type="dcterms:W3CDTF">2018-08-02T05:08:58Z</dcterms:created>
  <dcterms:modified xsi:type="dcterms:W3CDTF">2018-08-02T11:34:05Z</dcterms:modified>
</cp:coreProperties>
</file>