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C09"/>
    <a:srgbClr val="42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9F8E0-86B1-464E-AD3F-C0B457847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FAEA9-041D-4FF2-8B3D-6AD157C18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9E250-AC5E-410B-BBF1-B0488ECE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EB30E-DD36-4036-90C3-BB8D4477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DCE3C-714E-4388-B2B5-EFBF2FF4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32DDA-6975-46B9-A313-4F0C4D1C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44256C-2D07-46E1-97B3-3CE7DE0B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EC4DD-3453-4CFE-ABD7-C2B69653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909B8-0DC1-4CB2-94EF-F80B61DA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E2E03-12BE-4CAA-9B92-4B7CB57F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2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B26E79-F4F5-434C-BACB-77CC1214E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920685-9C0A-4032-B250-90B974DC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2677F-5A3F-4A45-A011-D02FE8D7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8E996-9DEE-4820-A313-9040A60B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B91A1-0746-4BE6-BCC3-F4103E1D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2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901EF-93F4-4DE3-B42F-12C7FC96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46906-FCCA-4150-98BA-52FAB95D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7E48D-6880-404C-B2BC-2DD89ABD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CFEA7-52C9-4B6E-B171-F0539DA4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3AE9F-5F77-4F43-801C-AA003589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8FB2C-827C-467B-B1C8-0D848A88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2C8B3-529F-470B-9343-47C92AD2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B468B-F122-44E4-99F5-0A6290B4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A7A04-B85E-49F9-A4D6-F996F5D9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7EF6B-F4B1-4805-B5D6-25EA61E5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8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B96C6-C7BF-4504-844A-64B1D7DF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5156F-25EC-4356-9AA2-6A6CD03D5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1C400B-988E-4DCC-831E-6837C9992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215FF6-34F3-446A-9C00-3E4CBC6C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2F4109-E7CA-4B13-BCB9-2BEC683F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A015D-FB4B-4243-AACD-0CBCCABE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179FB-101D-4862-BA21-95B96B3E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1628C-DBF4-4354-997C-2A63BCA8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351EFA-9121-473D-9F03-9F88A5E73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EB24C-5FD8-41FE-AE55-32B513E5A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D45087-B8A4-4677-84B3-BA487F670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74A5F-21FB-4F52-9DB5-B9B59E59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24C6A-CFCC-46B1-ADC7-A3201BDA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648AA1-FFBE-4D63-8DFE-93F4CD07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5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401ED-768C-4C43-B4B6-AF8EB312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417287-BD22-4125-9826-55CB9AC4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623535-C63E-4E60-8D4D-846CB966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EEE4B1-E36D-4387-82E1-69806878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9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289515-0BF3-4EED-A23B-3DA50C9F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F4F8CB-8CB4-426A-B218-E664F8DF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EF1E5F-F2DA-467D-9098-B5374414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6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F88E7-3B9F-47D4-9433-04EB6014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CAFB4-D559-456B-9AFC-7CD0F51B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D6FAC2-8B1E-4AFB-9C2E-638A2B73C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88CE2-F8FB-4286-9369-7312163A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FC68F-5827-4679-AD49-5F7390AB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6FBCD5-8B0C-4279-8DD7-5A535E98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0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E57EC-9A46-40DA-AEA1-CB545800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7DD215-8BAF-4715-A1FD-4C5765EF9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6C5315-CD09-4B65-9C7D-99D2DE7D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9C861-A138-4920-83A7-A5FD083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31600-1975-4649-A1CB-F2857244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2465E-9BF6-4B58-8899-E2A852A3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C2674-4E74-4B4F-B5AE-E4457384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F8A50-0046-41C4-A7EF-F887C6F55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8B770-4CDE-4AFB-BDCF-356C7FF33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4AF8-D30A-4682-936F-EE31533AEF74}" type="datetimeFigureOut">
              <a:rPr lang="ru-RU" smtClean="0"/>
              <a:pPr/>
              <a:t>05.08.2018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89DCA-5D06-43BA-A591-FF44D11A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BDC33A-FED6-4237-BD17-39F7C5AF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704B-42D5-45BD-847C-059816EE8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Ð½ Ð´Ð»Ñ Ð¿ÑÐµÐ·ÐµÐ½ÑÐ°ÑÐ¸Ð¸ Ð² Ð»Ð¸ÑÐµÑÐ°ÑÑÑÐ½Ð¾Ð¼ ÑÑÐ¸Ð»Ðµ"/>
          <p:cNvPicPr>
            <a:picLocks noChangeAspect="1" noChangeArrowheads="1"/>
          </p:cNvPicPr>
          <p:nvPr/>
        </p:nvPicPr>
        <p:blipFill>
          <a:blip r:embed="rId2"/>
          <a:srcRect l="3146" b="93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11B13-B1C4-4881-912B-002E6FF3F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7962"/>
            <a:ext cx="12217643" cy="2900518"/>
          </a:xfrm>
        </p:spPr>
        <p:txBody>
          <a:bodyPr anchor="ctr">
            <a:normAutofit/>
          </a:bodyPr>
          <a:lstStyle/>
          <a:p>
            <a:r>
              <a:rPr lang="ru-RU" sz="4200" b="1" dirty="0">
                <a:solidFill>
                  <a:srgbClr val="5F2C09"/>
                </a:solidFill>
              </a:rPr>
              <a:t>Экскурсионно-туристический маршрут «Казань литературно-мемуарная»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C7063-4DA1-4C0D-9FB1-71D93FB58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759605"/>
            <a:ext cx="10222523" cy="1098395"/>
          </a:xfrm>
        </p:spPr>
        <p:txBody>
          <a:bodyPr>
            <a:normAutofit fontScale="925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</a:rPr>
              <a:t>Продолжительность: 3 часа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</a:rPr>
              <a:t>Группа:  1-20 человек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</a:rPr>
              <a:t>Целевая аудитория: молодежь, взрослые и люди среднего возраста  (до 50 лет)</a:t>
            </a:r>
          </a:p>
        </p:txBody>
      </p:sp>
      <p:pic>
        <p:nvPicPr>
          <p:cNvPr id="5126" name="Picture 6" descr="ÐÐ°ÑÑÐ¸Ð½ÐºÐ¸ Ð¿Ð¾ Ð·Ð°Ð¿ÑÐ¾ÑÑ ÑÐ¾ÑÐ¾ Ð³Ð¾ÑÑÐºÐ¾Ð³Ð¾ 18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7341" y="2635730"/>
            <a:ext cx="2527181" cy="3284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5215">
            <a:off x="8244500" y="2590798"/>
            <a:ext cx="2595210" cy="3162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30" name="Picture 10" descr="Ð. Ð Ð¾Ð´ÑÐµÐ½ÐºÐ¾ Ð¸ Ð. Ð¡ÑÐµÐ¿Ð°Ð½Ð¾Ð²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28241">
            <a:off x="422030" y="2834319"/>
            <a:ext cx="3634154" cy="3030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69201">
            <a:off x="10058400" y="2731477"/>
            <a:ext cx="161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Г. Тукай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7341" y="2635730"/>
            <a:ext cx="263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М. Горький и Ф. Шаляпин</a:t>
            </a:r>
          </a:p>
        </p:txBody>
      </p:sp>
      <p:sp>
        <p:nvSpPr>
          <p:cNvPr id="14" name="TextBox 13"/>
          <p:cNvSpPr txBox="1"/>
          <p:nvPr/>
        </p:nvSpPr>
        <p:spPr>
          <a:xfrm rot="21214184">
            <a:off x="398583" y="2895600"/>
            <a:ext cx="293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А. Родченко и В. Степанова</a:t>
            </a:r>
          </a:p>
        </p:txBody>
      </p:sp>
    </p:spTree>
    <p:extLst>
      <p:ext uri="{BB962C8B-B14F-4D97-AF65-F5344CB8AC3E}">
        <p14:creationId xmlns:p14="http://schemas.microsoft.com/office/powerpoint/2010/main" val="347076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Ð¿ÑÐµÐ·ÐµÐ½ÑÐ°ÑÐ¸Ð¸ Ð² Ð»Ð¸ÑÐµÑÐ°ÑÑÑÐ½Ð¾Ð¼ ÑÑÐ¸Ð»Ðµ"/>
          <p:cNvPicPr>
            <a:picLocks noChangeAspect="1" noChangeArrowheads="1"/>
          </p:cNvPicPr>
          <p:nvPr/>
        </p:nvPicPr>
        <p:blipFill>
          <a:blip r:embed="rId2"/>
          <a:srcRect l="3146" b="93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A5F6A30-45C1-4FD9-A198-F39F4202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5348"/>
            <a:ext cx="11875477" cy="3215298"/>
          </a:xfrm>
        </p:spPr>
        <p:txBody>
          <a:bodyPr>
            <a:normAutofit/>
          </a:bodyPr>
          <a:lstStyle/>
          <a:p>
            <a:pPr indent="252000"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indent="2520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Экскурсионно-туристический маршрут «Казань литературно-мемуарная» предлагает переместиться в Казань 80-ых гг. XIX в. –20-30-ых гг. XX в. и представить облик города таким, каким его увидели М.Горький, Ф,И. Шаляпин, А.М. Родченко и  Г. Тукай.</a:t>
            </a:r>
          </a:p>
          <a:p>
            <a:pPr indent="252000"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indent="25200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Маршрут посвящен любовной тематике. Посредством литературных произведений и мемуарных очерков  А.М. Горького, Ф.И. Шаляпина, А. М. Родченко и Г. Тукая освещаются любовные перипетии поэтов и писателей, творчества которых пришлись на казанский период жизни в Казани (80-ых гг. XIX в. – 20-30-ых гг. XX в.)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861" y="222739"/>
            <a:ext cx="11992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F2C09"/>
                </a:solidFill>
              </a:rPr>
              <a:t>Экскурсионно-туристический маршрут </a:t>
            </a:r>
          </a:p>
          <a:p>
            <a:pPr algn="ctr"/>
            <a:r>
              <a:rPr lang="ru-RU" sz="2800" b="1" dirty="0">
                <a:solidFill>
                  <a:srgbClr val="5F2C09"/>
                </a:solidFill>
              </a:rPr>
              <a:t>«Казань литературно-мемуарная» – это …</a:t>
            </a:r>
          </a:p>
        </p:txBody>
      </p:sp>
      <p:pic>
        <p:nvPicPr>
          <p:cNvPr id="4098" name="Picture 2" descr="ÐÐ°Ð·Ð°Ð½Ñ Ð² Ð½Ð°ÑÐ°Ð»Ðµ XX Ð²Ðµ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77" y="3429999"/>
            <a:ext cx="4661553" cy="324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6172" y="3549134"/>
            <a:ext cx="2542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Рыбнорядская площадь</a:t>
            </a:r>
          </a:p>
        </p:txBody>
      </p:sp>
      <p:pic>
        <p:nvPicPr>
          <p:cNvPr id="4100" name="Picture 4" descr="ÐÐ°Ð·Ð°Ð½Ñ Ð² Ð½Ð°ÑÐ°Ð»Ðµ XX Ð²ÐµÐºÐ°"/>
          <p:cNvPicPr>
            <a:picLocks noChangeAspect="1" noChangeArrowheads="1"/>
          </p:cNvPicPr>
          <p:nvPr/>
        </p:nvPicPr>
        <p:blipFill>
          <a:blip r:embed="rId4" cstate="print"/>
          <a:srcRect r="2025" b="5559"/>
          <a:stretch>
            <a:fillRect/>
          </a:stretch>
        </p:blipFill>
        <p:spPr bwMode="auto">
          <a:xfrm>
            <a:off x="7365265" y="3483786"/>
            <a:ext cx="3970950" cy="318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825442" y="3584303"/>
            <a:ext cx="2448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Сенной базар и мечеть</a:t>
            </a:r>
          </a:p>
        </p:txBody>
      </p:sp>
    </p:spTree>
    <p:extLst>
      <p:ext uri="{BB962C8B-B14F-4D97-AF65-F5344CB8AC3E}">
        <p14:creationId xmlns:p14="http://schemas.microsoft.com/office/powerpoint/2010/main" val="180297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Ð¿ÑÐµÐ·ÐµÐ½ÑÐ°ÑÐ¸Ð¸ Ð² Ð»Ð¸ÑÐµÑÐ°ÑÑÑÐ½Ð¾Ð¼ ÑÑÐ¸Ð»Ðµ"/>
          <p:cNvPicPr>
            <a:picLocks noChangeAspect="1" noChangeArrowheads="1"/>
          </p:cNvPicPr>
          <p:nvPr/>
        </p:nvPicPr>
        <p:blipFill>
          <a:blip r:embed="rId2"/>
          <a:srcRect l="3146" b="93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015" y="465749"/>
            <a:ext cx="11980985" cy="6204682"/>
          </a:xfrm>
        </p:spPr>
        <p:txBody>
          <a:bodyPr>
            <a:normAutofit/>
          </a:bodyPr>
          <a:lstStyle/>
          <a:p>
            <a:pPr indent="22860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5F2C09"/>
                </a:solidFill>
              </a:rPr>
              <a:t>В экскурсионно-туристический маршрут «Казань литературно-мемуарная» включены те объекты показа,  которые связаны с судьбами А.М. Горького,             Ф.И. Шаляпина, А. М. Родченко и Г. Тукая: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 </a:t>
            </a:r>
          </a:p>
          <a:p>
            <a:pPr>
              <a:buNone/>
            </a:pPr>
            <a:r>
              <a:rPr lang="ru-RU" sz="2000" dirty="0"/>
              <a:t>Эти здания упоминаются и описываются в источниках литературного, мемуарного и исторического характера, принадлежащих вышеперечисленным деятелям.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24327" t="43810" r="55865" b="30228"/>
          <a:stretch>
            <a:fillRect/>
          </a:stretch>
        </p:blipFill>
        <p:spPr bwMode="auto">
          <a:xfrm>
            <a:off x="1074505" y="2145322"/>
            <a:ext cx="3298201" cy="3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51250" t="45493" r="10096" b="26623"/>
          <a:stretch>
            <a:fillRect/>
          </a:stretch>
        </p:blipFill>
        <p:spPr bwMode="auto">
          <a:xfrm>
            <a:off x="4464873" y="1805355"/>
            <a:ext cx="6906511" cy="39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ÑÐ¾Ð½ Ð´Ð»Ñ Ð¿ÑÐµÐ·ÐµÐ½ÑÐ°ÑÐ¸Ð¸ Ð² Ð»Ð¸ÑÐµÑÐ°ÑÑÑÐ½Ð¾Ð¼ ÑÑÐ¸Ð»Ðµ"/>
          <p:cNvPicPr>
            <a:picLocks noChangeAspect="1" noChangeArrowheads="1"/>
          </p:cNvPicPr>
          <p:nvPr/>
        </p:nvPicPr>
        <p:blipFill>
          <a:blip r:embed="rId2"/>
          <a:srcRect l="3146" b="93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50" name="AutoShape 2" descr="https://af12.mail.ru/cgi-bin/readmsg?id=15334659590000000277;0;1;1&amp;mode=attachment&amp;email=allright1995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14400" y="527538"/>
            <a:ext cx="1016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F2C09"/>
                </a:solidFill>
              </a:rPr>
              <a:t>Чем интересен экскурсионно-туристический маршрут «Казань литературно-мемуарная» 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9971" y="1964011"/>
            <a:ext cx="11500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324000">
              <a:buFont typeface="+mj-lt"/>
              <a:buAutoNum type="arabicPeriod"/>
            </a:pPr>
            <a:r>
              <a:rPr lang="ru-RU" sz="2200" dirty="0"/>
              <a:t>освещением  в туристской среде исторического и культурного пласта периода </a:t>
            </a:r>
          </a:p>
          <a:p>
            <a:pPr marL="457200" indent="324000"/>
            <a:r>
              <a:rPr lang="ru-RU" sz="2200" dirty="0"/>
              <a:t>80-ых гг. XIX в. – 20-30-ых гг. XX в.; </a:t>
            </a:r>
          </a:p>
          <a:p>
            <a:pPr marL="457200" indent="324000">
              <a:buAutoNum type="arabicPeriod" startAt="2"/>
            </a:pPr>
            <a:r>
              <a:rPr lang="ru-RU" sz="2200" dirty="0"/>
              <a:t>включенностью в маршрут тех памятников истории и культуры, которые на сегодняшний день  недостаточно представлены в качестве объектов показа в казанских экскурсионных маршрутах;</a:t>
            </a:r>
          </a:p>
          <a:p>
            <a:pPr marL="457200" indent="324000">
              <a:buAutoNum type="arabicPeriod" startAt="2"/>
            </a:pPr>
            <a:r>
              <a:rPr lang="ru-RU" sz="2200" dirty="0"/>
              <a:t>наличием возможностей для </a:t>
            </a:r>
            <a:r>
              <a:rPr lang="ru-RU" sz="2200" b="1" dirty="0">
                <a:solidFill>
                  <a:srgbClr val="5F2C09"/>
                </a:solidFill>
              </a:rPr>
              <a:t>реализации в виде велотура, призванного вызвать интерес у молодежной аудитории как и к самому туру, так и к чтению литературы.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Ð¿ÑÐµÐ·ÐµÐ½ÑÐ°ÑÐ¸Ð¸ Ð² Ð»Ð¸ÑÐµÑÐ°ÑÑÑÐ½Ð¾Ð¼ ÑÑÐ¸Ð»Ðµ"/>
          <p:cNvPicPr>
            <a:picLocks noChangeAspect="1" noChangeArrowheads="1"/>
          </p:cNvPicPr>
          <p:nvPr/>
        </p:nvPicPr>
        <p:blipFill>
          <a:blip r:embed="rId2"/>
          <a:srcRect l="3146" b="93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016" y="1086942"/>
            <a:ext cx="12238891" cy="75345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8600" b="1" i="1" dirty="0">
                <a:solidFill>
                  <a:srgbClr val="421E06"/>
                </a:solidFill>
              </a:rPr>
              <a:t>Казань - прекраснейший из всех городов мира.</a:t>
            </a:r>
          </a:p>
          <a:p>
            <a:pPr>
              <a:buNone/>
            </a:pPr>
            <a:br>
              <a:rPr lang="ru-RU" sz="3200" dirty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05771" y="1616028"/>
            <a:ext cx="3763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chemeClr val="accent2">
                    <a:lumMod val="50000"/>
                  </a:schemeClr>
                </a:solidFill>
              </a:rPr>
              <a:t>Ф. И. Шаляпин </a:t>
            </a:r>
          </a:p>
        </p:txBody>
      </p:sp>
      <p:pic>
        <p:nvPicPr>
          <p:cNvPr id="1032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B3551B3E-7973-4721-B017-FE04E838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"/>
          <a:stretch/>
        </p:blipFill>
        <p:spPr bwMode="auto">
          <a:xfrm>
            <a:off x="475196" y="2927336"/>
            <a:ext cx="5807075" cy="3547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внешний, здание, небо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8CF8B8B-315C-400C-9327-7414257B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23" y="2687722"/>
            <a:ext cx="5807075" cy="3720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992922-10F0-45D4-9A53-70ECB10F8D5B}"/>
              </a:ext>
            </a:extLst>
          </p:cNvPr>
          <p:cNvSpPr/>
          <p:nvPr/>
        </p:nvSpPr>
        <p:spPr>
          <a:xfrm>
            <a:off x="7306344" y="2758059"/>
            <a:ext cx="3724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Century Schoolbook" panose="02040604050505020304" pitchFamily="18" charset="0"/>
              </a:rPr>
              <a:t>Суконная слобода (конец ХIХ в.)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6DE2C-C31B-41F2-B441-7832CFF9399E}"/>
              </a:ext>
            </a:extLst>
          </p:cNvPr>
          <p:cNvSpPr txBox="1"/>
          <p:nvPr/>
        </p:nvSpPr>
        <p:spPr>
          <a:xfrm>
            <a:off x="2325189" y="2927336"/>
            <a:ext cx="3333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Театр в Панаевском саду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337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Century Schoolbook</vt:lpstr>
      <vt:lpstr>Тема Office</vt:lpstr>
      <vt:lpstr>Экскурсионно-туристический маршрут «Казань литературно-мемуарная»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Казань литературно-мемуарная</dc:title>
  <dc:creator>Гульназ</dc:creator>
  <cp:lastModifiedBy>Гульназ</cp:lastModifiedBy>
  <cp:revision>28</cp:revision>
  <dcterms:created xsi:type="dcterms:W3CDTF">2018-08-05T08:13:53Z</dcterms:created>
  <dcterms:modified xsi:type="dcterms:W3CDTF">2018-08-05T18:20:09Z</dcterms:modified>
</cp:coreProperties>
</file>