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21" r:id="rId4"/>
    <p:sldId id="320" r:id="rId5"/>
    <p:sldId id="32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9E6A"/>
    <a:srgbClr val="009A91"/>
    <a:srgbClr val="F7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43AE-C6BC-4ADC-B4F2-E3E4F396C22E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FB7-8A8A-4F57-8084-45E12B9D3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43AE-C6BC-4ADC-B4F2-E3E4F396C22E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FB7-8A8A-4F57-8084-45E12B9D3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43AE-C6BC-4ADC-B4F2-E3E4F396C22E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FB7-8A8A-4F57-8084-45E12B9D3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43AE-C6BC-4ADC-B4F2-E3E4F396C22E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FB7-8A8A-4F57-8084-45E12B9D3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43AE-C6BC-4ADC-B4F2-E3E4F396C22E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FB7-8A8A-4F57-8084-45E12B9D3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43AE-C6BC-4ADC-B4F2-E3E4F396C22E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FB7-8A8A-4F57-8084-45E12B9D3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43AE-C6BC-4ADC-B4F2-E3E4F396C22E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FB7-8A8A-4F57-8084-45E12B9D3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43AE-C6BC-4ADC-B4F2-E3E4F396C22E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FB7-8A8A-4F57-8084-45E12B9D3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43AE-C6BC-4ADC-B4F2-E3E4F396C22E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FB7-8A8A-4F57-8084-45E12B9D3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43AE-C6BC-4ADC-B4F2-E3E4F396C22E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FB7-8A8A-4F57-8084-45E12B9D3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43AE-C6BC-4ADC-B4F2-E3E4F396C22E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2FB7-8A8A-4F57-8084-45E12B9D3F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043AE-C6BC-4ADC-B4F2-E3E4F396C22E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D2FB7-8A8A-4F57-8084-45E12B9D3F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ндрашова\Desktop\АДМИНИСТРАЦИЯ\МАРШРУТЫ\Славяне и кочевники\титу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5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АДМИНИСТРАЦИЯ\ТУРИСТСКИЕ МАРШРУТЫ\Славяне и кочевники\день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33"/>
            <a:ext cx="91440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"/>
            <a:ext cx="9144000" cy="68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АДМИНИСТРАЦИЯ\ТУРИСТСКИЕ МАРШРУТЫ\Славяне и кочевники\ка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ндрашова\Desktop\АДМИНИСТРАЦИЯ\МАРШРУТЫ\Славяне и кочевники\титу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" y="4763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ПАЛОМНИЧЕСКИЙ ЦЕНТР Свято-Троицкой Сергиевой Лавры</dc:title>
  <dc:creator>User</dc:creator>
  <cp:lastModifiedBy>Ольга Кондрашова</cp:lastModifiedBy>
  <cp:revision>98</cp:revision>
  <dcterms:created xsi:type="dcterms:W3CDTF">2016-12-10T06:36:30Z</dcterms:created>
  <dcterms:modified xsi:type="dcterms:W3CDTF">2018-08-02T07:55:35Z</dcterms:modified>
</cp:coreProperties>
</file>