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9" r:id="rId2"/>
    <p:sldId id="258" r:id="rId3"/>
    <p:sldId id="257" r:id="rId4"/>
    <p:sldId id="264" r:id="rId5"/>
    <p:sldId id="268" r:id="rId6"/>
    <p:sldId id="265" r:id="rId7"/>
    <p:sldId id="260" r:id="rId8"/>
    <p:sldId id="266" r:id="rId9"/>
    <p:sldId id="267" r:id="rId10"/>
    <p:sldId id="261" r:id="rId11"/>
    <p:sldId id="272" r:id="rId12"/>
    <p:sldId id="270" r:id="rId13"/>
    <p:sldId id="273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7F741-F41C-4BE1-9981-936B530AADFE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D774F-BD89-4285-BA45-99211469C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4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D774F-BD89-4285-BA45-99211469CC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55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0EBA51-D991-4871-A797-ECDE7C7A3460}" type="datetimeFigureOut">
              <a:rPr lang="ru-RU" smtClean="0"/>
              <a:t>05.08.2018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C40E21D-14F5-4DC2-A91E-32C913B0000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Событийное мероприятие</a:t>
            </a:r>
            <a:b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Культурно- туристский фестиваль «</a:t>
            </a:r>
            <a:r>
              <a:rPr lang="ru-RU" sz="48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4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волны»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400800" cy="1473200"/>
          </a:xfrm>
        </p:spPr>
        <p:txBody>
          <a:bodyPr>
            <a:normAutofit fontScale="70000" lnSpcReduction="20000"/>
          </a:bodyPr>
          <a:lstStyle/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«Город Вышний Волочек»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158861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Праздничные площадки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0907"/>
            <a:ext cx="8496944" cy="507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Фирменные сувениры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565671"/>
            <a:ext cx="3589129" cy="23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10623"/>
            <a:ext cx="337027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3922112" cy="259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57" y="1532976"/>
            <a:ext cx="337027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9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16696"/>
            <a:ext cx="341616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4535"/>
            <a:ext cx="3401247" cy="480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92" y="1653796"/>
            <a:ext cx="554196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Книга издательства «Истоки», выпущенная по тематике фестиваля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929411"/>
          </a:xfrm>
        </p:spPr>
        <p:txBody>
          <a:bodyPr>
            <a:normAutofit fontScale="775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Подписание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Соглашения о сотрудничестве в сфере культуры и туризма между муниципальным образованием «Город Вышний Волочек» и Полномочным представительством Республики Бурятия при Президенте Российской Федерации.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Реализация поставленных перед фестивалем целей и задач по повышению внимания к брендам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г.Вышний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Волочек (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Вышневолоцкая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водная система, «царский рыбник»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по-вышневолоцки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), созданию имиджа туристической привлекательности города, повышению уровня информированности участников по вопросам роли </a:t>
            </a:r>
            <a:r>
              <a:rPr lang="ru-RU" sz="3400" dirty="0" err="1">
                <a:latin typeface="Times New Roman" pitchFamily="18" charset="0"/>
                <a:cs typeface="Times New Roman" pitchFamily="18" charset="0"/>
              </a:rPr>
              <a:t>Вышневолоцкой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 водной системы в истории Российского государства.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проекта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2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011" y="2852936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Культурно- туристский фестиваль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волны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Контактное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лицо: Соколова Ирина Валерьевна, ведущий эксперт отдела по делам культуры и молодёжи администрации города Вышний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Волочек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 8 (48233) 6-43-80,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8-920-685-55-82,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volokm@list.ru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400800" cy="1473200"/>
          </a:xfrm>
        </p:spPr>
        <p:txBody>
          <a:bodyPr>
            <a:normAutofit fontScale="70000" lnSpcReduction="20000"/>
          </a:bodyPr>
          <a:lstStyle/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«Город Вышний Волочек»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158861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8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134672" cy="5544616"/>
          </a:xfrm>
        </p:spPr>
        <p:txBody>
          <a:bodyPr>
            <a:normAutofit fontScale="90000"/>
          </a:bodyPr>
          <a:lstStyle/>
          <a:p>
            <a:pPr algn="l">
              <a:spcAft>
                <a:spcPts val="19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Calibri"/>
              </a:rPr>
              <a:t>1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. Наименование событийного мероприятия: культурно- туристский фестиваль  « </a:t>
            </a:r>
            <a:r>
              <a:rPr lang="ru-RU" sz="28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Вышневолоцкие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 волны ». 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Calibri"/>
              </a:rPr>
              <a:t>2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. Дата   проведения событийного мероприятия: 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29-30.06.2018. 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Calibri"/>
              </a:rPr>
              <a:t>3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. Статус событийного мероприятия: 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межрегиональное: в состав участников вошли представители следующих субъектов Российской Федерации: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1) Тверская область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2) Московская область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3) Новгородская область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4) Бурятия </a:t>
            </a:r>
            <a:b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/>
                <a:ea typeface="Calibri"/>
              </a:rPr>
              <a:t>4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</a:rPr>
              <a:t>. Количество участников событийного мероприятия </a:t>
            </a:r>
            <a:r>
              <a:rPr lang="ru-RU" sz="280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2800" smtClean="0">
                <a:solidFill>
                  <a:srgbClr val="000000"/>
                </a:solidFill>
                <a:latin typeface="Times New Roman"/>
                <a:ea typeface="Calibri"/>
              </a:rPr>
              <a:t>около </a:t>
            </a:r>
            <a:r>
              <a:rPr lang="ru-RU" sz="2800">
                <a:solidFill>
                  <a:srgbClr val="000000"/>
                </a:solidFill>
                <a:latin typeface="Times New Roman"/>
                <a:ea typeface="Calibri"/>
              </a:rPr>
              <a:t>5000 человек. </a:t>
            </a:r>
            <a:endParaRPr lang="ru-RU" sz="28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3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00392" cy="4777060"/>
          </a:xfrm>
        </p:spPr>
        <p:txBody>
          <a:bodyPr>
            <a:noAutofit/>
          </a:bodyPr>
          <a:lstStyle/>
          <a:p>
            <a:pPr algn="l">
              <a:spcAft>
                <a:spcPts val="195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Концепция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событийного мероприятия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Цель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привлечение внимания потенциальных туристов к городу Вышний Волочек, развитие туризма в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г.Вышний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Волочек и Тверской области в целом</a:t>
            </a:r>
            <a:b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</a:rPr>
              <a:t>Задачи: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 повышение внимания к брендам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г.Вышний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Волочек (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Вышневолоцкая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водная система, «царский рыбник»); </a:t>
            </a:r>
            <a:b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 создание имиджа туристической привлекательности города;</a:t>
            </a:r>
            <a:b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- повышение уровня информированности участников по вопросам роли 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Вышневолоцкой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водной системы в истории Российского государства.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4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00392" cy="4777060"/>
          </a:xfrm>
        </p:spPr>
        <p:txBody>
          <a:bodyPr anchor="t">
            <a:noAutofit/>
          </a:bodyPr>
          <a:lstStyle/>
          <a:p>
            <a:pPr algn="l">
              <a:spcAft>
                <a:spcPts val="195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Название фестиваля обусловлено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  <a:t>наличием в городе Вышний Волочек уникальной архитектуры, самобытной истории,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Вышневолоцкой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  <a:t> водной системы, созданной Михаилом Ивановичем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Сердюковым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b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  <a:t>Вышний Волочек - город, который неоднократно посещали члены императорской семьи. В 2018 году исполняется 315 лет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Вышневолоцкой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  <a:t> водной системе и 340 лет со дня рождения </a:t>
            </a:r>
            <a:r>
              <a:rPr lang="ru-RU" sz="18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М.И.Сердюкова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ru-RU" sz="18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0" y="4077072"/>
            <a:ext cx="4130150" cy="26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95" y="2780928"/>
            <a:ext cx="49861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12589"/>
            <a:ext cx="2225416" cy="277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7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9128" y="77877"/>
            <a:ext cx="8229600" cy="125272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Логотип фестиваля.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Продвижение в сети интернет.</a:t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 «Культурно- туристский фестиваль «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волны». 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3900"/>
            <a:ext cx="2880320" cy="30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5519"/>
            <a:ext cx="2264097" cy="14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7" y="1240807"/>
            <a:ext cx="3146470" cy="20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7" y="3573016"/>
            <a:ext cx="27958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40807"/>
            <a:ext cx="30781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14" y="4075344"/>
            <a:ext cx="3163046" cy="278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375178" y="1240807"/>
            <a:ext cx="2553209" cy="82004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01" y="1330605"/>
            <a:ext cx="1573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65" y="1629056"/>
            <a:ext cx="255428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9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культурно- туристского фестиваля «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волны»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2592288"/>
          </a:xfrm>
        </p:spPr>
        <p:txBody>
          <a:bodyPr>
            <a:normAutofit fontScale="32500" lnSpcReduction="20000"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pPr marL="0" indent="0" algn="ctr">
              <a:buNone/>
            </a:pPr>
            <a:r>
              <a:rPr lang="ru-RU" sz="4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29.06.2018</a:t>
            </a:r>
            <a:endParaRPr lang="ru-RU" sz="4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12.30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 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14.00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- экскурсия «Вышний Волочек- «Русская Венеция».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14.00- 16.00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.-</a:t>
            </a:r>
            <a:r>
              <a:rPr lang="en-US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конференция администрации 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 Вышний Волочек, представителей бизнес- сообщества с представителями Гильдии автомобильных журналистов, реализующих совместно с другими компаниями и учредителями Консорциума «</a:t>
            </a:r>
            <a:r>
              <a:rPr lang="en-US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Велисток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4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многоформатный</a:t>
            </a: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проект «Великий Исток». После окончания- пресс-конференция по итогам встречи.</a:t>
            </a:r>
          </a:p>
          <a:p>
            <a:pPr marL="0" indent="0">
              <a:buNone/>
            </a:pP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16.00.-18.00.-  экскурсия 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Вышневолоцкий краеведческий музей. Знакомство с экспозициями «</a:t>
            </a:r>
            <a:r>
              <a:rPr lang="ru-RU" sz="4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Вышневолоцкая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водная система» и «</a:t>
            </a:r>
            <a:r>
              <a:rPr lang="ru-RU" sz="43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Сердюковский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зал».</a:t>
            </a:r>
            <a:endParaRPr lang="ru-RU" sz="4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19.00.-21.00.- вечерняя развлекательная программа «Город, открытый для друзей</a:t>
            </a:r>
            <a:r>
              <a:rPr lang="ru-RU" sz="4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4300" b="1" dirty="0">
                <a:latin typeface="Times New Roman"/>
                <a:ea typeface="Times New Roman"/>
              </a:rPr>
              <a:t>Пожарная набережная</a:t>
            </a:r>
            <a:endParaRPr lang="ru-RU" sz="43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4300" dirty="0">
                <a:latin typeface="Times New Roman"/>
                <a:ea typeface="Times New Roman"/>
              </a:rPr>
              <a:t>22.00. Запуск водных фонариков.</a:t>
            </a:r>
          </a:p>
          <a:p>
            <a:pPr marL="0" indent="0">
              <a:buNone/>
            </a:pPr>
            <a:endParaRPr lang="ru-RU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672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2"/>
            <a:ext cx="3744416" cy="248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1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культурно- туристского фестиваля «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волны»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12776"/>
            <a:ext cx="5472608" cy="5256584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/>
                <a:ea typeface="Times New Roman"/>
              </a:rPr>
              <a:t>30.06.2018</a:t>
            </a:r>
            <a:endParaRPr lang="ru-RU" sz="12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10.00-11.00.- экскурсия «Вышний Волочек- град Царицы Небесной».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11.00.- 12.30. - экскурсия «Вышний Волочек- «Русская Венеция</a:t>
            </a: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».</a:t>
            </a:r>
            <a:endParaRPr lang="ru-RU" sz="12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Венециановский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</a:rPr>
              <a:t> сквер</a:t>
            </a:r>
            <a:endParaRPr lang="ru-RU" sz="16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10.00.-11.00.- «Вышний Волочек - край вдохновения». Встреча с поэтами земли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вышневолоцкой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10.30 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«Лето, каналы, мосты, солнце!», конкурс детского рисунка (у здания Детской школы искусств им.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С.А.Кусевицкого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).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11.00.-12.00.	Литературная экскурсия по городу «Вышний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Волочёк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  – литературный» (сбор у памятника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А.Г.Венецианову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).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11.00.-12.00.	«Феерия эмоции в Русской Венеции». Концертная программа Дома детского творчества.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12.00.-14.00.	«На волнах вдохновения» концертная программа с участием творческих коллективов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Вышневолоцкого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 городского Дома культуры и др.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14.00. Торжественная церемония, посвящённая открытию фестиваля, поздравление Главы города Вышний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Волочёк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 А. В. Борисова, почётных гостей праздника. Подведение итогов конкурса на лучший рецепт рыбника. Награждение победителей.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14.30.-15.15.  «315 лет на благо России» театрализованная концертная программа, посвященная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Вышневолоцкой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 водной системе. Праздничный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флеш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-моб «Лови волну!»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15.15. - 16.15. «Мелодии Древнего Волока». Шоу-программа народного коллектива вокального эстрадного ансамбля «Интрига» </a:t>
            </a:r>
            <a:r>
              <a:rPr lang="ru-RU" sz="1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Вышневолоцкого</a:t>
            </a: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  ГДК.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200" dirty="0">
                <a:solidFill>
                  <a:srgbClr val="002060"/>
                </a:solidFill>
                <a:latin typeface="Times New Roman"/>
                <a:ea typeface="Times New Roman"/>
              </a:rPr>
              <a:t>16.15. -18.00. «Барка удачи». Концертная программа молодёжных исполнителей города. </a:t>
            </a: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7" y="1537387"/>
            <a:ext cx="322628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6" y="4221088"/>
            <a:ext cx="3226283" cy="220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9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630" y="188640"/>
            <a:ext cx="8229600" cy="12527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культурно- туристского фестиваля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волны»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68760"/>
            <a:ext cx="5623031" cy="525658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5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30.06.2018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Ванчакова </a:t>
            </a:r>
            <a:r>
              <a:rPr lang="ru-RU" sz="5200" b="1" dirty="0">
                <a:solidFill>
                  <a:srgbClr val="002060"/>
                </a:solidFill>
                <a:latin typeface="Times New Roman"/>
                <a:ea typeface="Times New Roman"/>
              </a:rPr>
              <a:t>линия</a:t>
            </a:r>
            <a:endParaRPr lang="ru-RU" sz="52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09.00.- 20.00.	Продажа сувенирной продукции, изделий национальной кухни.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11.00. -11.30. Мастер- класс по изготовлению рыбника. 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11.30.- 13.00. Дегустация праздничного «царского»  рыбника по- </a:t>
            </a:r>
            <a:r>
              <a:rPr lang="ru-RU" sz="5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вышневолоцки</a:t>
            </a: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. Конкурс на лучший рецепт рыбника. Гастрономические комплименты от организаторов.</a:t>
            </a:r>
          </a:p>
          <a:p>
            <a:pPr marL="0" indent="0" algn="just">
              <a:buNone/>
            </a:pPr>
            <a:endParaRPr lang="ru-RU" sz="5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5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площадка «Сиреневый берег»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9.00. </a:t>
            </a: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Фотовыставка </a:t>
            </a: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 молодёжи города «На берегах </a:t>
            </a:r>
            <a:r>
              <a:rPr lang="ru-RU" sz="5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Цны</a:t>
            </a: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10.00.-11.00. – Игротека, </a:t>
            </a:r>
            <a:r>
              <a:rPr lang="ru-RU" sz="5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аквагрим</a:t>
            </a: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роспись деревянных игрушек</a:t>
            </a:r>
            <a:endParaRPr lang="ru-RU" sz="5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10.00.- мастер- класс «Рисуем барку»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10.30.- мастер- класс по лепке из </a:t>
            </a: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соленого теста </a:t>
            </a: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«Самый красивый рыбник»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11.00-12.30.	Кукольное представление «Разноцветная радуга», игротека </a:t>
            </a: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«Наш Древний </a:t>
            </a: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Волок» (поэтические </a:t>
            </a:r>
            <a:r>
              <a:rPr lang="ru-RU" sz="5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литературные фанты, викторины).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12.30.-13.00. – Викторина «Загадки Древнего Волока».</a:t>
            </a:r>
          </a:p>
          <a:p>
            <a:pPr marL="0" indent="0" algn="just">
              <a:buNone/>
            </a:pPr>
            <a:r>
              <a:rPr lang="ru-RU" sz="5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13.00.- мастер- класс по аппликации из ткани и бумаги «Калейдоскоп идей для наших детей» (изготовление тематических композиций «По водному пути</a:t>
            </a: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сувениров из текстильного материала «Русская Венеция»).  </a:t>
            </a:r>
            <a:endParaRPr lang="ru-RU" sz="5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5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5200" b="1" dirty="0">
                <a:solidFill>
                  <a:srgbClr val="002060"/>
                </a:solidFill>
                <a:latin typeface="Times New Roman"/>
                <a:ea typeface="Times New Roman"/>
              </a:rPr>
              <a:t>Вышневолоцкий краеведческий музей</a:t>
            </a:r>
            <a:endParaRPr lang="ru-RU" sz="52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15.00.	«Поэзия Древнего Волока». Встреча с поэтами земли </a:t>
            </a:r>
            <a:r>
              <a:rPr lang="ru-RU" sz="5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вышневолоцкой</a:t>
            </a: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11.00-17.00.	Работа экспозиции, посвященной </a:t>
            </a:r>
            <a:r>
              <a:rPr lang="ru-RU" sz="5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Вышневолоцкой</a:t>
            </a: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 водной системы и ее основателю- </a:t>
            </a:r>
            <a:r>
              <a:rPr lang="ru-RU" sz="5200" dirty="0" err="1">
                <a:solidFill>
                  <a:srgbClr val="002060"/>
                </a:solidFill>
                <a:latin typeface="Times New Roman"/>
                <a:ea typeface="Times New Roman"/>
              </a:rPr>
              <a:t>М.И.Сердюкову</a:t>
            </a: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11.00.- выставка- продажа произведений художников г. Вышний Волочек и </a:t>
            </a:r>
            <a:r>
              <a:rPr lang="ru-RU" sz="5200" dirty="0" err="1">
                <a:solidFill>
                  <a:srgbClr val="002060"/>
                </a:solidFill>
                <a:latin typeface="Times New Roman"/>
                <a:ea typeface="Times New Roman"/>
              </a:rPr>
              <a:t>Вышневолоцкого</a:t>
            </a:r>
            <a:r>
              <a:rPr lang="ru-RU" sz="5200" dirty="0">
                <a:solidFill>
                  <a:srgbClr val="002060"/>
                </a:solidFill>
                <a:latin typeface="Times New Roman"/>
                <a:ea typeface="Times New Roman"/>
              </a:rPr>
              <a:t> района (Музейный дворик).</a:t>
            </a:r>
          </a:p>
          <a:p>
            <a:pPr marL="0" indent="0">
              <a:buNone/>
            </a:pPr>
            <a:endParaRPr lang="ru-RU" sz="5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052736"/>
            <a:ext cx="2382522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59" y="4149080"/>
            <a:ext cx="3024187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0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культурно- туристского фестиваля «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Вышневолоцкие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волны»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5112568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400" b="1" dirty="0" smtClean="0">
                <a:latin typeface="Times New Roman"/>
                <a:ea typeface="Times New Roman"/>
              </a:rPr>
              <a:t>                          </a:t>
            </a:r>
            <a:r>
              <a:rPr lang="ru-RU" sz="5600" b="1" dirty="0" smtClean="0">
                <a:latin typeface="Times New Roman"/>
                <a:ea typeface="Times New Roman"/>
              </a:rPr>
              <a:t>Набережная </a:t>
            </a:r>
            <a:r>
              <a:rPr lang="ru-RU" sz="5600" b="1" dirty="0">
                <a:latin typeface="Times New Roman"/>
                <a:ea typeface="Times New Roman"/>
              </a:rPr>
              <a:t>у ТРЦ «Шоколад»</a:t>
            </a:r>
            <a:endParaRPr lang="ru-RU" sz="56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10.00.	Соревнования по гребле на байдарках и каноэ, выступления на лодках класса «Дракон». 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5600" b="1" dirty="0">
                <a:latin typeface="Times New Roman"/>
                <a:ea typeface="Times New Roman"/>
              </a:rPr>
              <a:t> </a:t>
            </a:r>
            <a:endParaRPr lang="ru-RU" sz="5600" dirty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5600" b="1" dirty="0">
                <a:latin typeface="Times New Roman"/>
                <a:ea typeface="Times New Roman"/>
              </a:rPr>
              <a:t>Центр детского и семейного чтения</a:t>
            </a:r>
            <a:endParaRPr lang="ru-RU" sz="56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10.30 -14.00	Выставка творческих работ учащихся Детской школы искусств им. </a:t>
            </a:r>
            <a:r>
              <a:rPr lang="ru-RU" sz="5600" dirty="0" err="1">
                <a:latin typeface="Times New Roman"/>
                <a:ea typeface="Times New Roman"/>
              </a:rPr>
              <a:t>С.А.Кусевицкого</a:t>
            </a:r>
            <a:r>
              <a:rPr lang="ru-RU" sz="5600" dirty="0">
                <a:latin typeface="Times New Roman"/>
                <a:ea typeface="Times New Roman"/>
              </a:rPr>
              <a:t> «Край каналов и мостов</a:t>
            </a:r>
            <a:r>
              <a:rPr lang="ru-RU" sz="5600" dirty="0" smtClean="0">
                <a:latin typeface="Times New Roman"/>
                <a:ea typeface="Times New Roman"/>
              </a:rPr>
              <a:t>».</a:t>
            </a:r>
            <a:endParaRPr lang="ru-RU" sz="56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b="1" dirty="0">
                <a:latin typeface="Times New Roman"/>
                <a:ea typeface="Times New Roman"/>
              </a:rPr>
              <a:t> </a:t>
            </a:r>
            <a:endParaRPr lang="ru-RU" sz="5600" b="1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b="1" dirty="0" smtClean="0">
                <a:latin typeface="Times New Roman"/>
                <a:ea typeface="Times New Roman"/>
              </a:rPr>
              <a:t>С </a:t>
            </a:r>
            <a:r>
              <a:rPr lang="ru-RU" sz="5600" b="1" dirty="0">
                <a:latin typeface="Times New Roman"/>
                <a:ea typeface="Times New Roman"/>
              </a:rPr>
              <a:t>09.00. в </a:t>
            </a:r>
            <a:r>
              <a:rPr lang="ru-RU" sz="5600" b="1" dirty="0" err="1">
                <a:latin typeface="Times New Roman"/>
                <a:ea typeface="Times New Roman"/>
              </a:rPr>
              <a:t>Венециановском</a:t>
            </a:r>
            <a:r>
              <a:rPr lang="ru-RU" sz="5600" b="1" dirty="0">
                <a:latin typeface="Times New Roman"/>
                <a:ea typeface="Times New Roman"/>
              </a:rPr>
              <a:t> сквере и Городском саду:</a:t>
            </a:r>
            <a:endParaRPr lang="ru-RU" sz="56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-  работает  детский игровой городок, аттракционы, батуты, летние кафе;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-  предоставляются услуги по </a:t>
            </a:r>
            <a:r>
              <a:rPr lang="ru-RU" sz="5600" dirty="0" err="1">
                <a:latin typeface="Times New Roman"/>
                <a:ea typeface="Times New Roman"/>
              </a:rPr>
              <a:t>аквагриму</a:t>
            </a:r>
            <a:r>
              <a:rPr lang="ru-RU" sz="5600" dirty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-  работают тематические </a:t>
            </a:r>
            <a:r>
              <a:rPr lang="ru-RU" sz="5600" dirty="0" err="1">
                <a:latin typeface="Times New Roman"/>
                <a:ea typeface="Times New Roman"/>
              </a:rPr>
              <a:t>фотоплощадки</a:t>
            </a:r>
            <a:r>
              <a:rPr lang="ru-RU" sz="5600" dirty="0">
                <a:latin typeface="Times New Roman"/>
                <a:ea typeface="Times New Roman"/>
              </a:rPr>
              <a:t> «Со времен Петра до наших дней»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5600" b="1" dirty="0">
                <a:latin typeface="Times New Roman"/>
                <a:ea typeface="Times New Roman"/>
              </a:rPr>
              <a:t>С 10.00. на набережной у ТРЦ «Шоколад»</a:t>
            </a:r>
            <a:endParaRPr lang="ru-RU" sz="56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- предоставляются услуги проката лодок и катамаранов.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>
                <a:latin typeface="Times New Roman"/>
                <a:ea typeface="Times New Roman"/>
              </a:rPr>
              <a:t> </a:t>
            </a:r>
            <a:endParaRPr lang="ru-RU" sz="5600" dirty="0" smtClean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56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с </a:t>
            </a:r>
            <a:r>
              <a:rPr lang="ru-RU" sz="56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18.00. в ресторанах города гости фестиваля могут принять участие в вечерней дегустации блюд русской кухни. Заказавшему рыбник- комплимент от шеф-повара.</a:t>
            </a:r>
          </a:p>
          <a:p>
            <a:pPr marL="0" indent="0" algn="ctr">
              <a:buNone/>
            </a:pPr>
            <a:r>
              <a:rPr lang="ru-RU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55" y="3861048"/>
            <a:ext cx="35353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11514"/>
            <a:ext cx="3202039" cy="242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6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825</TotalTime>
  <Words>186</Words>
  <Application>Microsoft Office PowerPoint</Application>
  <PresentationFormat>Экран (4:3)</PresentationFormat>
  <Paragraphs>89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 Событийное мероприятие   Культурно- туристский фестиваль «Вышневолоцкие волны»</vt:lpstr>
      <vt:lpstr>  1. Наименование событийного мероприятия: культурно- туристский фестиваль  « Вышневолоцкие волны ».  2. Дата   проведения событийного мероприятия:  29-30.06.2018.  3. Статус событийного мероприятия:  межрегиональное: в состав участников вошли представители следующих субъектов Российской Федерации: 1) Тверская область 2) Московская область 3) Новгородская область 4) Бурятия  4. Количество участников событийного мероприятия – около 5000 человек. </vt:lpstr>
      <vt:lpstr>   Концепция событийного мероприятия.  Цель: привлечение внимания потенциальных туристов к городу Вышний Волочек, развитие туризма в г.Вышний Волочек и Тверской области в целом Задачи: - повышение внимания к брендам г.Вышний Волочек (Вышневолоцкая водная система, «царский рыбник»);  - создание имиджа туристической привлекательности города; - повышение уровня информированности участников по вопросам роли Вышневолоцкой водной системы в истории Российского государства.</vt:lpstr>
      <vt:lpstr>Название фестиваля обусловлено наличием в городе Вышний Волочек уникальной архитектуры, самобытной истории, Вышневолоцкой водной системы, созданной Михаилом Ивановичем Сердюковым.  Вышний Волочек - город, который неоднократно посещали члены императорской семьи. В 2018 году исполняется 315 лет Вышневолоцкой водной системе и 340 лет со дня рождения М.И.Сердюкова.</vt:lpstr>
      <vt:lpstr>Логотип фестиваля. Продвижение в сети интернет. Сайт «Культурно- туристский фестиваль «Вышневолоцкие волны». </vt:lpstr>
      <vt:lpstr>Программа культурно- туристского фестиваля «Вышневолоцкие волны»</vt:lpstr>
      <vt:lpstr>Программа культурно- туристского фестиваля «Вышневолоцкие волны»</vt:lpstr>
      <vt:lpstr>Программа культурно- туристского фестиваля «Вышневолоцкие волны»</vt:lpstr>
      <vt:lpstr>Программа культурно- туристского фестиваля «Вышневолоцкие волны»</vt:lpstr>
      <vt:lpstr>Праздничные площадки</vt:lpstr>
      <vt:lpstr>Фирменные сувениры</vt:lpstr>
      <vt:lpstr> </vt:lpstr>
      <vt:lpstr>Результаты проекта  </vt:lpstr>
      <vt:lpstr> Культурно- туристский фестиваль  «Вышневолоцкие волны»  Контактное лицо: Соколова Ирина Валерьевна, ведущий эксперт отдела по делам культуры и молодёжи администрации города Вышний Волочек  Тел. 8 (48233) 6-43-80, 8-920-685-55-82, volokm@list.ru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событийного мероприятия</dc:title>
  <dc:creator>Светлана А. Ливаук</dc:creator>
  <cp:lastModifiedBy>Ирина</cp:lastModifiedBy>
  <cp:revision>58</cp:revision>
  <dcterms:created xsi:type="dcterms:W3CDTF">2018-04-25T06:49:16Z</dcterms:created>
  <dcterms:modified xsi:type="dcterms:W3CDTF">2018-08-05T11:36:58Z</dcterms:modified>
</cp:coreProperties>
</file>