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1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62" r:id="rId10"/>
    <p:sldId id="270" r:id="rId11"/>
  </p:sldIdLst>
  <p:sldSz cx="15125700" cy="10693400"/>
  <p:notesSz cx="9144000" cy="6858000"/>
  <p:defaultTextStyle>
    <a:defPPr>
      <a:defRPr lang="ru-RU"/>
    </a:defPPr>
    <a:lvl1pPr marL="0" algn="l" defTabSz="147529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7646" algn="l" defTabSz="147529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75293" algn="l" defTabSz="147529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212939" algn="l" defTabSz="147529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50586" algn="l" defTabSz="147529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88232" algn="l" defTabSz="147529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425879" algn="l" defTabSz="147529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63525" algn="l" defTabSz="147529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901172" algn="l" defTabSz="147529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47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869"/>
    <a:srgbClr val="F7D081"/>
    <a:srgbClr val="F8D998"/>
    <a:srgbClr val="C78E55"/>
    <a:srgbClr val="F1E0C1"/>
    <a:srgbClr val="ECD4AA"/>
    <a:srgbClr val="5C2F1A"/>
    <a:srgbClr val="663300"/>
    <a:srgbClr val="5C3D1E"/>
    <a:srgbClr val="8B5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5455" autoAdjust="0"/>
  </p:normalViewPr>
  <p:slideViewPr>
    <p:cSldViewPr>
      <p:cViewPr>
        <p:scale>
          <a:sx n="62" d="100"/>
          <a:sy n="62" d="100"/>
        </p:scale>
        <p:origin x="1518" y="30"/>
      </p:cViewPr>
      <p:guideLst>
        <p:guide orient="horz" pos="3368"/>
        <p:guide pos="47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00" d="100"/>
          <a:sy n="100" d="100"/>
        </p:scale>
        <p:origin x="-1806" y="127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493B2-A877-4E86-8CA5-100ED7244EA8}" type="datetimeFigureOut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ACCBF-6668-4F35-80D0-7616166140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551BB-9655-41C2-AE1B-72CB79DCC0A4}" type="datetimeFigureOut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E6FF2-A94C-4237-B4DF-5EDE6C50E49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4752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7646" algn="l" defTabSz="14752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75293" algn="l" defTabSz="14752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12939" algn="l" defTabSz="14752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50586" algn="l" defTabSz="14752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88232" algn="l" defTabSz="14752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425879" algn="l" defTabSz="14752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63525" algn="l" defTabSz="14752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901172" algn="l" defTabSz="14752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7981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4428" y="3321886"/>
            <a:ext cx="12856845" cy="22921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8855" y="6059593"/>
            <a:ext cx="10587990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2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50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8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5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6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01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9F801-EE3A-4949-B19A-18A443062F1C}" type="datetime1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E948-CBE4-4A8E-98D6-B613A5368187}" type="datetime1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966132" y="428232"/>
            <a:ext cx="3403283" cy="912404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285" y="428232"/>
            <a:ext cx="9957753" cy="912404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E094-D5AB-4EFB-B6D9-71C812AB6672}" type="datetime1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E9E7-952C-43CC-AE6E-3179D1642D1A}" type="datetime1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826" y="6871500"/>
            <a:ext cx="12856845" cy="2123828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94826" y="4532320"/>
            <a:ext cx="12856845" cy="2339180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7646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75293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1293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5058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823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587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635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0117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CFFB-221D-4314-BEDE-3A0EF85DE374}" type="datetime1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6285" y="2495127"/>
            <a:ext cx="6680518" cy="705715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688897" y="2495127"/>
            <a:ext cx="6680518" cy="705715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E2DD-1FC7-464F-A110-8D24B9E13487}" type="datetime1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6285" y="2393639"/>
            <a:ext cx="6683144" cy="997555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646" indent="0">
              <a:buNone/>
              <a:defRPr sz="3200" b="1"/>
            </a:lvl2pPr>
            <a:lvl3pPr marL="1475293" indent="0">
              <a:buNone/>
              <a:defRPr sz="2900" b="1"/>
            </a:lvl3pPr>
            <a:lvl4pPr marL="2212939" indent="0">
              <a:buNone/>
              <a:defRPr sz="2600" b="1"/>
            </a:lvl4pPr>
            <a:lvl5pPr marL="2950586" indent="0">
              <a:buNone/>
              <a:defRPr sz="2600" b="1"/>
            </a:lvl5pPr>
            <a:lvl6pPr marL="3688232" indent="0">
              <a:buNone/>
              <a:defRPr sz="2600" b="1"/>
            </a:lvl6pPr>
            <a:lvl7pPr marL="4425879" indent="0">
              <a:buNone/>
              <a:defRPr sz="2600" b="1"/>
            </a:lvl7pPr>
            <a:lvl8pPr marL="5163525" indent="0">
              <a:buNone/>
              <a:defRPr sz="2600" b="1"/>
            </a:lvl8pPr>
            <a:lvl9pPr marL="5901172" indent="0">
              <a:buNone/>
              <a:defRPr sz="2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56285" y="3391194"/>
            <a:ext cx="6683144" cy="616108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683647" y="2393639"/>
            <a:ext cx="6685769" cy="997555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646" indent="0">
              <a:buNone/>
              <a:defRPr sz="3200" b="1"/>
            </a:lvl2pPr>
            <a:lvl3pPr marL="1475293" indent="0">
              <a:buNone/>
              <a:defRPr sz="2900" b="1"/>
            </a:lvl3pPr>
            <a:lvl4pPr marL="2212939" indent="0">
              <a:buNone/>
              <a:defRPr sz="2600" b="1"/>
            </a:lvl4pPr>
            <a:lvl5pPr marL="2950586" indent="0">
              <a:buNone/>
              <a:defRPr sz="2600" b="1"/>
            </a:lvl5pPr>
            <a:lvl6pPr marL="3688232" indent="0">
              <a:buNone/>
              <a:defRPr sz="2600" b="1"/>
            </a:lvl6pPr>
            <a:lvl7pPr marL="4425879" indent="0">
              <a:buNone/>
              <a:defRPr sz="2600" b="1"/>
            </a:lvl7pPr>
            <a:lvl8pPr marL="5163525" indent="0">
              <a:buNone/>
              <a:defRPr sz="2600" b="1"/>
            </a:lvl8pPr>
            <a:lvl9pPr marL="5901172" indent="0">
              <a:buNone/>
              <a:defRPr sz="2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683647" y="3391194"/>
            <a:ext cx="6685769" cy="616108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6A5F-EF6D-4729-AE04-80E69468C70F}" type="datetime1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4D670-8CBB-4C6B-AB24-BB93A74228F1}" type="datetime1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F5006-95F3-4705-9EA8-B23F194E9CE1}" type="datetime1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286" y="425756"/>
            <a:ext cx="4976251" cy="1811937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13729" y="425756"/>
            <a:ext cx="8455686" cy="9126521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6286" y="2237694"/>
            <a:ext cx="4976251" cy="7314583"/>
          </a:xfrm>
        </p:spPr>
        <p:txBody>
          <a:bodyPr/>
          <a:lstStyle>
            <a:lvl1pPr marL="0" indent="0">
              <a:buNone/>
              <a:defRPr sz="2300"/>
            </a:lvl1pPr>
            <a:lvl2pPr marL="737646" indent="0">
              <a:buNone/>
              <a:defRPr sz="1900"/>
            </a:lvl2pPr>
            <a:lvl3pPr marL="1475293" indent="0">
              <a:buNone/>
              <a:defRPr sz="1600"/>
            </a:lvl3pPr>
            <a:lvl4pPr marL="2212939" indent="0">
              <a:buNone/>
              <a:defRPr sz="1500"/>
            </a:lvl4pPr>
            <a:lvl5pPr marL="2950586" indent="0">
              <a:buNone/>
              <a:defRPr sz="1500"/>
            </a:lvl5pPr>
            <a:lvl6pPr marL="3688232" indent="0">
              <a:buNone/>
              <a:defRPr sz="1500"/>
            </a:lvl6pPr>
            <a:lvl7pPr marL="4425879" indent="0">
              <a:buNone/>
              <a:defRPr sz="1500"/>
            </a:lvl7pPr>
            <a:lvl8pPr marL="5163525" indent="0">
              <a:buNone/>
              <a:defRPr sz="1500"/>
            </a:lvl8pPr>
            <a:lvl9pPr marL="5901172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E98F-5E55-4D62-ACEB-8D249FFCEE20}" type="datetime1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4743" y="7485380"/>
            <a:ext cx="9075420" cy="88369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64743" y="955475"/>
            <a:ext cx="9075420" cy="6416040"/>
          </a:xfrm>
        </p:spPr>
        <p:txBody>
          <a:bodyPr/>
          <a:lstStyle>
            <a:lvl1pPr marL="0" indent="0">
              <a:buNone/>
              <a:defRPr sz="5200"/>
            </a:lvl1pPr>
            <a:lvl2pPr marL="737646" indent="0">
              <a:buNone/>
              <a:defRPr sz="4500"/>
            </a:lvl2pPr>
            <a:lvl3pPr marL="1475293" indent="0">
              <a:buNone/>
              <a:defRPr sz="3900"/>
            </a:lvl3pPr>
            <a:lvl4pPr marL="2212939" indent="0">
              <a:buNone/>
              <a:defRPr sz="3200"/>
            </a:lvl4pPr>
            <a:lvl5pPr marL="2950586" indent="0">
              <a:buNone/>
              <a:defRPr sz="3200"/>
            </a:lvl5pPr>
            <a:lvl6pPr marL="3688232" indent="0">
              <a:buNone/>
              <a:defRPr sz="3200"/>
            </a:lvl6pPr>
            <a:lvl7pPr marL="4425879" indent="0">
              <a:buNone/>
              <a:defRPr sz="3200"/>
            </a:lvl7pPr>
            <a:lvl8pPr marL="5163525" indent="0">
              <a:buNone/>
              <a:defRPr sz="3200"/>
            </a:lvl8pPr>
            <a:lvl9pPr marL="5901172" indent="0">
              <a:buNone/>
              <a:defRPr sz="32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64743" y="8369071"/>
            <a:ext cx="9075420" cy="1254989"/>
          </a:xfrm>
        </p:spPr>
        <p:txBody>
          <a:bodyPr/>
          <a:lstStyle>
            <a:lvl1pPr marL="0" indent="0">
              <a:buNone/>
              <a:defRPr sz="2300"/>
            </a:lvl1pPr>
            <a:lvl2pPr marL="737646" indent="0">
              <a:buNone/>
              <a:defRPr sz="1900"/>
            </a:lvl2pPr>
            <a:lvl3pPr marL="1475293" indent="0">
              <a:buNone/>
              <a:defRPr sz="1600"/>
            </a:lvl3pPr>
            <a:lvl4pPr marL="2212939" indent="0">
              <a:buNone/>
              <a:defRPr sz="1500"/>
            </a:lvl4pPr>
            <a:lvl5pPr marL="2950586" indent="0">
              <a:buNone/>
              <a:defRPr sz="1500"/>
            </a:lvl5pPr>
            <a:lvl6pPr marL="3688232" indent="0">
              <a:buNone/>
              <a:defRPr sz="1500"/>
            </a:lvl6pPr>
            <a:lvl7pPr marL="4425879" indent="0">
              <a:buNone/>
              <a:defRPr sz="1500"/>
            </a:lvl7pPr>
            <a:lvl8pPr marL="5163525" indent="0">
              <a:buNone/>
              <a:defRPr sz="1500"/>
            </a:lvl8pPr>
            <a:lvl9pPr marL="5901172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79D2-066D-4BF4-A365-AE6E635954CD}" type="datetime1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E7B869"/>
            </a:gs>
            <a:gs pos="72000">
              <a:srgbClr val="F1E0C1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285" y="428232"/>
            <a:ext cx="13613130" cy="1782233"/>
          </a:xfrm>
          <a:prstGeom prst="rect">
            <a:avLst/>
          </a:prstGeom>
        </p:spPr>
        <p:txBody>
          <a:bodyPr vert="horz" lIns="147529" tIns="73765" rIns="147529" bIns="7376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6285" y="2495127"/>
            <a:ext cx="13613130" cy="7057150"/>
          </a:xfrm>
          <a:prstGeom prst="rect">
            <a:avLst/>
          </a:prstGeom>
        </p:spPr>
        <p:txBody>
          <a:bodyPr vert="horz" lIns="147529" tIns="73765" rIns="147529" bIns="7376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56285" y="9911198"/>
            <a:ext cx="3529330" cy="569325"/>
          </a:xfrm>
          <a:prstGeom prst="rect">
            <a:avLst/>
          </a:prstGeom>
        </p:spPr>
        <p:txBody>
          <a:bodyPr vert="horz" lIns="147529" tIns="73765" rIns="147529" bIns="73765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707C7-1F77-475E-A509-207934EE56C6}" type="datetime1">
              <a:rPr lang="ru-RU" smtClean="0"/>
              <a:pPr/>
              <a:t>07.08.2018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167948" y="9911198"/>
            <a:ext cx="4789805" cy="569325"/>
          </a:xfrm>
          <a:prstGeom prst="rect">
            <a:avLst/>
          </a:prstGeom>
        </p:spPr>
        <p:txBody>
          <a:bodyPr vert="horz" lIns="147529" tIns="73765" rIns="147529" bIns="73765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840085" y="9911198"/>
            <a:ext cx="3529330" cy="569325"/>
          </a:xfrm>
          <a:prstGeom prst="rect">
            <a:avLst/>
          </a:prstGeom>
        </p:spPr>
        <p:txBody>
          <a:bodyPr vert="horz" lIns="147529" tIns="73765" rIns="147529" bIns="73765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1475293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3235" indent="-553235" algn="l" defTabSz="1475293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8676" indent="-461029" algn="l" defTabSz="1475293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4116" indent="-368823" algn="l" defTabSz="1475293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81763" indent="-368823" algn="l" defTabSz="1475293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319409" indent="-368823" algn="l" defTabSz="1475293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57056" indent="-368823" algn="l" defTabSz="14752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94702" indent="-368823" algn="l" defTabSz="14752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532349" indent="-368823" algn="l" defTabSz="14752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69995" indent="-368823" algn="l" defTabSz="14752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47529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7646" algn="l" defTabSz="147529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75293" algn="l" defTabSz="147529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12939" algn="l" defTabSz="147529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50586" algn="l" defTabSz="147529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88232" algn="l" defTabSz="147529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879" algn="l" defTabSz="147529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63525" algn="l" defTabSz="147529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901172" algn="l" defTabSz="147529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" y="0"/>
            <a:ext cx="15331801" cy="10838902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3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530402" y="4554612"/>
            <a:ext cx="88939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63300"/>
                </a:solidFill>
                <a:latin typeface="Book Antiqua" pitchFamily="18" charset="0"/>
              </a:rPr>
              <a:t>СПАСИБО ЗА  ВНИМАНИЕ!</a:t>
            </a:r>
            <a:endParaRPr lang="ru-RU" sz="4400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 txBox="1"/>
          <p:nvPr/>
        </p:nvSpPr>
        <p:spPr>
          <a:xfrm>
            <a:off x="578074" y="2434673"/>
            <a:ext cx="7488832" cy="2784737"/>
          </a:xfrm>
          <a:prstGeom prst="rect">
            <a:avLst/>
          </a:prstGeom>
          <a:ln w="38100">
            <a:noFill/>
          </a:ln>
        </p:spPr>
        <p:txBody>
          <a:bodyPr vert="horz" wrap="square" lIns="0" tIns="169545" rIns="0" bIns="0" rtlCol="0">
            <a:spAutoFit/>
          </a:bodyPr>
          <a:lstStyle/>
          <a:p>
            <a:pPr marL="222250" marR="424815" algn="just">
              <a:spcBef>
                <a:spcPts val="1335"/>
              </a:spcBef>
            </a:pPr>
            <a:r>
              <a:rPr lang="ru-RU" sz="24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Популяризация промыслов и ремесел, восстановление ценности ручного творческого труда, привлечение внимания к сохранению и развитию традиционной народной культуры, приобщение подрастающего поколения к ее истокам.</a:t>
            </a:r>
          </a:p>
          <a:p>
            <a:pPr marL="222250" marR="424815" algn="just">
              <a:lnSpc>
                <a:spcPct val="100000"/>
              </a:lnSpc>
              <a:spcBef>
                <a:spcPts val="1335"/>
              </a:spcBef>
            </a:pPr>
            <a:endParaRPr sz="1500" dirty="0">
              <a:solidFill>
                <a:srgbClr val="6633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354938" y="2587365"/>
            <a:ext cx="6264696" cy="690958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1.</a:t>
            </a:r>
            <a:r>
              <a:rPr lang="ru-RU" sz="2400" dirty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Сохранение и популяризация народных </a:t>
            </a:r>
            <a:r>
              <a:rPr lang="ru-RU" sz="24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традиций.</a:t>
            </a:r>
            <a:endParaRPr lang="ru-RU" sz="2400" dirty="0" smtClean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  <a:tab pos="438150" algn="l"/>
              </a:tabLst>
            </a:pPr>
            <a:r>
              <a:rPr lang="ru-RU" sz="24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2.</a:t>
            </a:r>
            <a:r>
              <a:rPr lang="ru-RU" sz="2400" dirty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Развитие событийного туризма в Саткинском муниципальном районе, привлечение </a:t>
            </a:r>
            <a:r>
              <a:rPr lang="ru-RU" sz="24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туристов.</a:t>
            </a:r>
            <a:endParaRPr lang="ru-RU" sz="2400" dirty="0" smtClean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  <a:p>
            <a:r>
              <a:rPr lang="ru-RU" sz="24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3. </a:t>
            </a:r>
            <a:r>
              <a:rPr lang="ru-RU" sz="2400" dirty="0" smtClean="0">
                <a:solidFill>
                  <a:srgbClr val="663300"/>
                </a:solidFill>
                <a:latin typeface="ALS Gross Kunst" pitchFamily="50" charset="-52"/>
                <a:ea typeface="Calibri" pitchFamily="34" charset="0"/>
                <a:cs typeface="Times New Roman" pitchFamily="18" charset="0"/>
              </a:rPr>
              <a:t>Развитие и популяризация традиционных народных ремесел: объединение мастеров России и передача опыта молодому </a:t>
            </a:r>
            <a:r>
              <a:rPr lang="ru-RU" sz="2400" dirty="0" smtClean="0">
                <a:solidFill>
                  <a:srgbClr val="663300"/>
                </a:solidFill>
                <a:latin typeface="ALS Gross Kunst" pitchFamily="50" charset="-52"/>
                <a:ea typeface="Calibri" pitchFamily="34" charset="0"/>
                <a:cs typeface="Times New Roman" pitchFamily="18" charset="0"/>
              </a:rPr>
              <a:t>поколению.</a:t>
            </a:r>
            <a:endParaRPr lang="ru-RU" sz="2400" dirty="0" smtClean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  <a:p>
            <a:endParaRPr lang="ru-RU" sz="2400" dirty="0" smtClean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  <a:p>
            <a:pPr>
              <a:tabLst>
                <a:tab pos="365125" algn="l"/>
              </a:tabLst>
            </a:pPr>
            <a:r>
              <a:rPr lang="ru-RU" sz="24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4. Р</a:t>
            </a:r>
            <a:r>
              <a:rPr lang="ru-RU" sz="2400" dirty="0" smtClean="0">
                <a:solidFill>
                  <a:srgbClr val="663300"/>
                </a:solidFill>
                <a:latin typeface="ALS Gross Kunst" pitchFamily="50" charset="-52"/>
                <a:ea typeface="Calibri" pitchFamily="34" charset="0"/>
                <a:cs typeface="Times New Roman" pitchFamily="18" charset="0"/>
              </a:rPr>
              <a:t>асширение географии привлекаемых участников и организаторов (партнеров и спонсоров).</a:t>
            </a:r>
            <a:endParaRPr lang="ru-RU" sz="2400" dirty="0" smtClean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  <a:p>
            <a:endParaRPr lang="ru-RU" sz="1800" dirty="0" smtClean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  <a:p>
            <a:pPr algn="just"/>
            <a:endParaRPr lang="ru-RU" sz="1800" dirty="0" smtClean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800" dirty="0" smtClean="0">
              <a:solidFill>
                <a:srgbClr val="6633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dirty="0"/>
          </a:p>
        </p:txBody>
      </p:sp>
      <p:grpSp>
        <p:nvGrpSpPr>
          <p:cNvPr id="131" name="Группа 130"/>
          <p:cNvGrpSpPr/>
          <p:nvPr/>
        </p:nvGrpSpPr>
        <p:grpSpPr>
          <a:xfrm>
            <a:off x="290042" y="240256"/>
            <a:ext cx="14835658" cy="1578637"/>
            <a:chOff x="290042" y="0"/>
            <a:chExt cx="14835658" cy="1578637"/>
          </a:xfrm>
        </p:grpSpPr>
        <p:sp>
          <p:nvSpPr>
            <p:cNvPr id="133" name="Прямоугольник 132"/>
            <p:cNvSpPr/>
            <p:nvPr/>
          </p:nvSpPr>
          <p:spPr>
            <a:xfrm>
              <a:off x="1974343" y="520013"/>
              <a:ext cx="13151357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663300"/>
                  </a:solidFill>
                  <a:latin typeface="ALS Gross Kunst" pitchFamily="50" charset="-52"/>
                  <a:ea typeface="Verdana" pitchFamily="34" charset="0"/>
                  <a:cs typeface="Verdana" pitchFamily="34" charset="0"/>
                </a:rPr>
                <a:t>Региональный фестиваль кузнецов и традиционных народных ремесел</a:t>
              </a:r>
              <a:endParaRPr lang="ru-RU" dirty="0"/>
            </a:p>
          </p:txBody>
        </p:sp>
        <p:pic>
          <p:nvPicPr>
            <p:cNvPr id="134" name="Picture 2" descr="C:\Users\User\Downloads\press wall 4000х3000_в кривых.png"/>
            <p:cNvPicPr>
              <a:picLocks noChangeAspect="1" noChangeArrowheads="1"/>
            </p:cNvPicPr>
            <p:nvPr/>
          </p:nvPicPr>
          <p:blipFill>
            <a:blip r:embed="rId2" cstate="print"/>
            <a:srcRect l="7157" t="18351" r="6205" b="17677"/>
            <a:stretch>
              <a:fillRect/>
            </a:stretch>
          </p:blipFill>
          <p:spPr bwMode="auto">
            <a:xfrm>
              <a:off x="290042" y="0"/>
              <a:ext cx="1512168" cy="1578637"/>
            </a:xfrm>
            <a:prstGeom prst="rect">
              <a:avLst/>
            </a:prstGeom>
            <a:noFill/>
          </p:spPr>
        </p:pic>
      </p:grpSp>
      <p:sp>
        <p:nvSpPr>
          <p:cNvPr id="135" name="TextBox 134"/>
          <p:cNvSpPr txBox="1"/>
          <p:nvPr/>
        </p:nvSpPr>
        <p:spPr>
          <a:xfrm>
            <a:off x="3170362" y="1896064"/>
            <a:ext cx="133934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ЦЕЛЬ                                                                            ЗАДАЧИ ПРОЕКТА</a:t>
            </a:r>
            <a:r>
              <a:rPr lang="ru-RU" sz="2300" b="1" dirty="0" smtClean="0">
                <a:solidFill>
                  <a:srgbClr val="66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b="1" dirty="0" smtClean="0">
                <a:solidFill>
                  <a:srgbClr val="66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dirty="0" smtClean="0">
                <a:solidFill>
                  <a:srgbClr val="66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smtClean="0"/>
              <a:t>                                           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8" y="5058668"/>
            <a:ext cx="7033384" cy="4743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Заголовок 28"/>
          <p:cNvSpPr txBox="1">
            <a:spLocks/>
          </p:cNvSpPr>
          <p:nvPr/>
        </p:nvSpPr>
        <p:spPr>
          <a:xfrm>
            <a:off x="4268534" y="1843513"/>
            <a:ext cx="6876663" cy="502914"/>
          </a:xfrm>
          <a:prstGeom prst="rect">
            <a:avLst/>
          </a:prstGeom>
          <a:noFill/>
        </p:spPr>
        <p:txBody>
          <a:bodyPr vert="horz" wrap="none" lIns="147529" tIns="73765" rIns="147529" bIns="73765" rtlCol="0" anchor="ctr">
            <a:spAutoFit/>
          </a:bodyPr>
          <a:lstStyle/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LS Gross Kunst" pitchFamily="50" charset="-52"/>
                <a:ea typeface="Verdana" pitchFamily="34" charset="0"/>
                <a:cs typeface="Verdana" pitchFamily="34" charset="0"/>
              </a:rPr>
              <a:t>ЦЕЛЕВЫЕ ГРУППЫ УЧАСТНИКОВ ПРОЕКТА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object 180"/>
          <p:cNvSpPr/>
          <p:nvPr/>
        </p:nvSpPr>
        <p:spPr>
          <a:xfrm>
            <a:off x="938114" y="2826420"/>
            <a:ext cx="7344816" cy="6192688"/>
          </a:xfrm>
          <a:custGeom>
            <a:avLst/>
            <a:gdLst/>
            <a:ahLst/>
            <a:cxnLst/>
            <a:rect l="l" t="t" r="r" b="b"/>
            <a:pathLst>
              <a:path w="7047865" h="6259195">
                <a:moveTo>
                  <a:pt x="0" y="6259093"/>
                </a:moveTo>
                <a:lnTo>
                  <a:pt x="7047814" y="6259093"/>
                </a:lnTo>
                <a:lnTo>
                  <a:pt x="7047814" y="0"/>
                </a:lnTo>
                <a:lnTo>
                  <a:pt x="0" y="0"/>
                </a:lnTo>
                <a:lnTo>
                  <a:pt x="0" y="6259093"/>
                </a:lnTo>
                <a:close/>
              </a:path>
            </a:pathLst>
          </a:custGeom>
          <a:ln w="3175"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185"/>
          <p:cNvSpPr txBox="1"/>
          <p:nvPr/>
        </p:nvSpPr>
        <p:spPr>
          <a:xfrm>
            <a:off x="3098354" y="3618508"/>
            <a:ext cx="4968552" cy="41113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3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1.Дети и подростки</a:t>
            </a:r>
          </a:p>
          <a:p>
            <a:pPr>
              <a:lnSpc>
                <a:spcPct val="150000"/>
              </a:lnSpc>
            </a:pPr>
            <a:r>
              <a:rPr lang="ru-RU" sz="23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2.Многодетные семьи</a:t>
            </a:r>
          </a:p>
          <a:p>
            <a:pPr>
              <a:lnSpc>
                <a:spcPct val="150000"/>
              </a:lnSpc>
            </a:pPr>
            <a:r>
              <a:rPr lang="ru-RU" sz="23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3.Молодежь и студенты</a:t>
            </a:r>
          </a:p>
          <a:p>
            <a:pPr>
              <a:lnSpc>
                <a:spcPct val="150000"/>
              </a:lnSpc>
            </a:pPr>
            <a:r>
              <a:rPr lang="ru-RU" sz="23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4.Пенсионеры</a:t>
            </a:r>
          </a:p>
          <a:p>
            <a:pPr>
              <a:lnSpc>
                <a:spcPct val="150000"/>
              </a:lnSpc>
            </a:pPr>
            <a:r>
              <a:rPr lang="ru-RU" sz="23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5.Люди с ограниченными возможностями</a:t>
            </a:r>
          </a:p>
          <a:p>
            <a:pPr>
              <a:lnSpc>
                <a:spcPct val="150000"/>
              </a:lnSpc>
            </a:pPr>
            <a:r>
              <a:rPr lang="ru-RU" sz="23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6.Мастера ремесел</a:t>
            </a:r>
            <a:endParaRPr lang="ru-RU" sz="2300" spc="-70" dirty="0" smtClean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</a:pPr>
            <a:endParaRPr sz="2400" dirty="0">
              <a:solidFill>
                <a:srgbClr val="663300"/>
              </a:solidFill>
              <a:latin typeface="Verdana"/>
              <a:cs typeface="Verdana"/>
            </a:endParaRPr>
          </a:p>
        </p:txBody>
      </p:sp>
      <p:sp>
        <p:nvSpPr>
          <p:cNvPr id="9" name="object 187"/>
          <p:cNvSpPr/>
          <p:nvPr/>
        </p:nvSpPr>
        <p:spPr>
          <a:xfrm>
            <a:off x="1658194" y="4482604"/>
            <a:ext cx="247015" cy="993140"/>
          </a:xfrm>
          <a:custGeom>
            <a:avLst/>
            <a:gdLst/>
            <a:ahLst/>
            <a:cxnLst/>
            <a:rect l="l" t="t" r="r" b="b"/>
            <a:pathLst>
              <a:path w="247014" h="993140">
                <a:moveTo>
                  <a:pt x="246298" y="526989"/>
                </a:moveTo>
                <a:lnTo>
                  <a:pt x="13563" y="526989"/>
                </a:lnTo>
                <a:lnTo>
                  <a:pt x="22747" y="532577"/>
                </a:lnTo>
                <a:lnTo>
                  <a:pt x="29495" y="539708"/>
                </a:lnTo>
                <a:lnTo>
                  <a:pt x="34034" y="547792"/>
                </a:lnTo>
                <a:lnTo>
                  <a:pt x="36588" y="556237"/>
                </a:lnTo>
                <a:lnTo>
                  <a:pt x="41753" y="585076"/>
                </a:lnTo>
                <a:lnTo>
                  <a:pt x="46426" y="614014"/>
                </a:lnTo>
                <a:lnTo>
                  <a:pt x="51178" y="642950"/>
                </a:lnTo>
                <a:lnTo>
                  <a:pt x="56578" y="671782"/>
                </a:lnTo>
                <a:lnTo>
                  <a:pt x="57419" y="678240"/>
                </a:lnTo>
                <a:lnTo>
                  <a:pt x="57284" y="684703"/>
                </a:lnTo>
                <a:lnTo>
                  <a:pt x="56162" y="691143"/>
                </a:lnTo>
                <a:lnTo>
                  <a:pt x="49628" y="710697"/>
                </a:lnTo>
                <a:lnTo>
                  <a:pt x="46991" y="724146"/>
                </a:lnTo>
                <a:lnTo>
                  <a:pt x="45996" y="736310"/>
                </a:lnTo>
                <a:lnTo>
                  <a:pt x="45968" y="747452"/>
                </a:lnTo>
                <a:lnTo>
                  <a:pt x="46012" y="751754"/>
                </a:lnTo>
                <a:lnTo>
                  <a:pt x="49364" y="783736"/>
                </a:lnTo>
                <a:lnTo>
                  <a:pt x="55394" y="815195"/>
                </a:lnTo>
                <a:lnTo>
                  <a:pt x="62799" y="846385"/>
                </a:lnTo>
                <a:lnTo>
                  <a:pt x="70281" y="877560"/>
                </a:lnTo>
                <a:lnTo>
                  <a:pt x="72448" y="886801"/>
                </a:lnTo>
                <a:lnTo>
                  <a:pt x="74026" y="896035"/>
                </a:lnTo>
                <a:lnTo>
                  <a:pt x="73887" y="905131"/>
                </a:lnTo>
                <a:lnTo>
                  <a:pt x="70904" y="913958"/>
                </a:lnTo>
                <a:lnTo>
                  <a:pt x="67587" y="921814"/>
                </a:lnTo>
                <a:lnTo>
                  <a:pt x="65876" y="929754"/>
                </a:lnTo>
                <a:lnTo>
                  <a:pt x="65158" y="937793"/>
                </a:lnTo>
                <a:lnTo>
                  <a:pt x="64477" y="953747"/>
                </a:lnTo>
                <a:lnTo>
                  <a:pt x="65290" y="961647"/>
                </a:lnTo>
                <a:lnTo>
                  <a:pt x="62217" y="969190"/>
                </a:lnTo>
                <a:lnTo>
                  <a:pt x="60168" y="977682"/>
                </a:lnTo>
                <a:lnTo>
                  <a:pt x="61569" y="984469"/>
                </a:lnTo>
                <a:lnTo>
                  <a:pt x="66314" y="989579"/>
                </a:lnTo>
                <a:lnTo>
                  <a:pt x="74294" y="993041"/>
                </a:lnTo>
                <a:lnTo>
                  <a:pt x="95217" y="990537"/>
                </a:lnTo>
                <a:lnTo>
                  <a:pt x="105770" y="985064"/>
                </a:lnTo>
                <a:lnTo>
                  <a:pt x="109501" y="979598"/>
                </a:lnTo>
                <a:lnTo>
                  <a:pt x="109852" y="977682"/>
                </a:lnTo>
                <a:lnTo>
                  <a:pt x="109893" y="976866"/>
                </a:lnTo>
                <a:lnTo>
                  <a:pt x="106527" y="963653"/>
                </a:lnTo>
                <a:lnTo>
                  <a:pt x="106281" y="957468"/>
                </a:lnTo>
                <a:lnTo>
                  <a:pt x="102218" y="917095"/>
                </a:lnTo>
                <a:lnTo>
                  <a:pt x="98704" y="896280"/>
                </a:lnTo>
                <a:lnTo>
                  <a:pt x="97828" y="888634"/>
                </a:lnTo>
                <a:lnTo>
                  <a:pt x="102138" y="827609"/>
                </a:lnTo>
                <a:lnTo>
                  <a:pt x="104114" y="801009"/>
                </a:lnTo>
                <a:lnTo>
                  <a:pt x="106260" y="774423"/>
                </a:lnTo>
                <a:lnTo>
                  <a:pt x="106552" y="761914"/>
                </a:lnTo>
                <a:lnTo>
                  <a:pt x="106477" y="759618"/>
                </a:lnTo>
                <a:lnTo>
                  <a:pt x="105473" y="747452"/>
                </a:lnTo>
                <a:lnTo>
                  <a:pt x="103349" y="734204"/>
                </a:lnTo>
                <a:lnTo>
                  <a:pt x="100609" y="721032"/>
                </a:lnTo>
                <a:lnTo>
                  <a:pt x="99143" y="713038"/>
                </a:lnTo>
                <a:lnTo>
                  <a:pt x="98429" y="705037"/>
                </a:lnTo>
                <a:lnTo>
                  <a:pt x="98722" y="697042"/>
                </a:lnTo>
                <a:lnTo>
                  <a:pt x="100202" y="689460"/>
                </a:lnTo>
                <a:lnTo>
                  <a:pt x="104399" y="670388"/>
                </a:lnTo>
                <a:lnTo>
                  <a:pt x="106451" y="651184"/>
                </a:lnTo>
                <a:lnTo>
                  <a:pt x="107121" y="631887"/>
                </a:lnTo>
                <a:lnTo>
                  <a:pt x="107175" y="612536"/>
                </a:lnTo>
                <a:lnTo>
                  <a:pt x="107347" y="599703"/>
                </a:lnTo>
                <a:lnTo>
                  <a:pt x="107988" y="586916"/>
                </a:lnTo>
                <a:lnTo>
                  <a:pt x="109286" y="574198"/>
                </a:lnTo>
                <a:lnTo>
                  <a:pt x="111429" y="561571"/>
                </a:lnTo>
                <a:lnTo>
                  <a:pt x="112267" y="557583"/>
                </a:lnTo>
                <a:lnTo>
                  <a:pt x="111112" y="550116"/>
                </a:lnTo>
                <a:lnTo>
                  <a:pt x="211604" y="550116"/>
                </a:lnTo>
                <a:lnTo>
                  <a:pt x="211759" y="549951"/>
                </a:lnTo>
                <a:lnTo>
                  <a:pt x="217550" y="535765"/>
                </a:lnTo>
                <a:lnTo>
                  <a:pt x="245236" y="535752"/>
                </a:lnTo>
                <a:lnTo>
                  <a:pt x="246153" y="528422"/>
                </a:lnTo>
                <a:lnTo>
                  <a:pt x="246298" y="526989"/>
                </a:lnTo>
                <a:close/>
              </a:path>
              <a:path w="247014" h="993140">
                <a:moveTo>
                  <a:pt x="211604" y="550116"/>
                </a:moveTo>
                <a:lnTo>
                  <a:pt x="111112" y="550116"/>
                </a:lnTo>
                <a:lnTo>
                  <a:pt x="125882" y="551487"/>
                </a:lnTo>
                <a:lnTo>
                  <a:pt x="129654" y="555691"/>
                </a:lnTo>
                <a:lnTo>
                  <a:pt x="130493" y="579411"/>
                </a:lnTo>
                <a:lnTo>
                  <a:pt x="130933" y="594777"/>
                </a:lnTo>
                <a:lnTo>
                  <a:pt x="130852" y="614014"/>
                </a:lnTo>
                <a:lnTo>
                  <a:pt x="129997" y="629262"/>
                </a:lnTo>
                <a:lnTo>
                  <a:pt x="128615" y="645096"/>
                </a:lnTo>
                <a:lnTo>
                  <a:pt x="127925" y="660923"/>
                </a:lnTo>
                <a:lnTo>
                  <a:pt x="128823" y="676722"/>
                </a:lnTo>
                <a:lnTo>
                  <a:pt x="132206" y="692470"/>
                </a:lnTo>
                <a:lnTo>
                  <a:pt x="133642" y="697042"/>
                </a:lnTo>
                <a:lnTo>
                  <a:pt x="133616" y="703075"/>
                </a:lnTo>
                <a:lnTo>
                  <a:pt x="131864" y="707482"/>
                </a:lnTo>
                <a:lnTo>
                  <a:pt x="124565" y="734627"/>
                </a:lnTo>
                <a:lnTo>
                  <a:pt x="122932" y="761914"/>
                </a:lnTo>
                <a:lnTo>
                  <a:pt x="124895" y="789295"/>
                </a:lnTo>
                <a:lnTo>
                  <a:pt x="128384" y="816727"/>
                </a:lnTo>
                <a:lnTo>
                  <a:pt x="130775" y="832847"/>
                </a:lnTo>
                <a:lnTo>
                  <a:pt x="133296" y="848969"/>
                </a:lnTo>
                <a:lnTo>
                  <a:pt x="135249" y="865087"/>
                </a:lnTo>
                <a:lnTo>
                  <a:pt x="135940" y="881192"/>
                </a:lnTo>
                <a:lnTo>
                  <a:pt x="135256" y="894662"/>
                </a:lnTo>
                <a:lnTo>
                  <a:pt x="133859" y="908238"/>
                </a:lnTo>
                <a:lnTo>
                  <a:pt x="132300" y="921814"/>
                </a:lnTo>
                <a:lnTo>
                  <a:pt x="131140" y="935180"/>
                </a:lnTo>
                <a:lnTo>
                  <a:pt x="130619" y="943968"/>
                </a:lnTo>
                <a:lnTo>
                  <a:pt x="126110" y="950648"/>
                </a:lnTo>
                <a:lnTo>
                  <a:pt x="122351" y="957468"/>
                </a:lnTo>
                <a:lnTo>
                  <a:pt x="120531" y="964306"/>
                </a:lnTo>
                <a:lnTo>
                  <a:pt x="122012" y="970894"/>
                </a:lnTo>
                <a:lnTo>
                  <a:pt x="126259" y="976180"/>
                </a:lnTo>
                <a:lnTo>
                  <a:pt x="132740" y="979109"/>
                </a:lnTo>
                <a:lnTo>
                  <a:pt x="137934" y="980087"/>
                </a:lnTo>
                <a:lnTo>
                  <a:pt x="142900" y="980862"/>
                </a:lnTo>
                <a:lnTo>
                  <a:pt x="144932" y="981205"/>
                </a:lnTo>
                <a:lnTo>
                  <a:pt x="150464" y="980575"/>
                </a:lnTo>
                <a:lnTo>
                  <a:pt x="158602" y="976866"/>
                </a:lnTo>
                <a:lnTo>
                  <a:pt x="165547" y="968858"/>
                </a:lnTo>
                <a:lnTo>
                  <a:pt x="167500" y="955335"/>
                </a:lnTo>
                <a:lnTo>
                  <a:pt x="167017" y="950941"/>
                </a:lnTo>
                <a:lnTo>
                  <a:pt x="166979" y="946483"/>
                </a:lnTo>
                <a:lnTo>
                  <a:pt x="167373" y="942076"/>
                </a:lnTo>
                <a:lnTo>
                  <a:pt x="167938" y="930383"/>
                </a:lnTo>
                <a:lnTo>
                  <a:pt x="167214" y="918913"/>
                </a:lnTo>
                <a:lnTo>
                  <a:pt x="164719" y="907731"/>
                </a:lnTo>
                <a:lnTo>
                  <a:pt x="159969" y="896902"/>
                </a:lnTo>
                <a:lnTo>
                  <a:pt x="156794" y="891301"/>
                </a:lnTo>
                <a:lnTo>
                  <a:pt x="157302" y="885167"/>
                </a:lnTo>
                <a:lnTo>
                  <a:pt x="158368" y="879313"/>
                </a:lnTo>
                <a:lnTo>
                  <a:pt x="161769" y="860965"/>
                </a:lnTo>
                <a:lnTo>
                  <a:pt x="165246" y="842629"/>
                </a:lnTo>
                <a:lnTo>
                  <a:pt x="172313" y="805983"/>
                </a:lnTo>
                <a:lnTo>
                  <a:pt x="176626" y="782827"/>
                </a:lnTo>
                <a:lnTo>
                  <a:pt x="179654" y="759618"/>
                </a:lnTo>
                <a:lnTo>
                  <a:pt x="179957" y="736310"/>
                </a:lnTo>
                <a:lnTo>
                  <a:pt x="176098" y="712854"/>
                </a:lnTo>
                <a:lnTo>
                  <a:pt x="173733" y="700150"/>
                </a:lnTo>
                <a:lnTo>
                  <a:pt x="173369" y="687543"/>
                </a:lnTo>
                <a:lnTo>
                  <a:pt x="174646" y="674963"/>
                </a:lnTo>
                <a:lnTo>
                  <a:pt x="177203" y="662346"/>
                </a:lnTo>
                <a:lnTo>
                  <a:pt x="182667" y="639866"/>
                </a:lnTo>
                <a:lnTo>
                  <a:pt x="187998" y="617350"/>
                </a:lnTo>
                <a:lnTo>
                  <a:pt x="193062" y="594777"/>
                </a:lnTo>
                <a:lnTo>
                  <a:pt x="197726" y="572125"/>
                </a:lnTo>
                <a:lnTo>
                  <a:pt x="198476" y="564118"/>
                </a:lnTo>
                <a:lnTo>
                  <a:pt x="198788" y="558501"/>
                </a:lnTo>
                <a:lnTo>
                  <a:pt x="201149" y="555137"/>
                </a:lnTo>
                <a:lnTo>
                  <a:pt x="208051" y="553888"/>
                </a:lnTo>
                <a:lnTo>
                  <a:pt x="211604" y="550116"/>
                </a:lnTo>
                <a:close/>
              </a:path>
              <a:path w="247014" h="993140">
                <a:moveTo>
                  <a:pt x="245047" y="536768"/>
                </a:moveTo>
                <a:lnTo>
                  <a:pt x="228333" y="536768"/>
                </a:lnTo>
                <a:lnTo>
                  <a:pt x="229589" y="536782"/>
                </a:lnTo>
                <a:lnTo>
                  <a:pt x="231587" y="543463"/>
                </a:lnTo>
                <a:lnTo>
                  <a:pt x="233526" y="554433"/>
                </a:lnTo>
                <a:lnTo>
                  <a:pt x="234594" y="567274"/>
                </a:lnTo>
                <a:lnTo>
                  <a:pt x="238979" y="564072"/>
                </a:lnTo>
                <a:lnTo>
                  <a:pt x="241439" y="556899"/>
                </a:lnTo>
                <a:lnTo>
                  <a:pt x="243138" y="547034"/>
                </a:lnTo>
                <a:lnTo>
                  <a:pt x="245047" y="536768"/>
                </a:lnTo>
                <a:close/>
              </a:path>
              <a:path w="247014" h="993140">
                <a:moveTo>
                  <a:pt x="245234" y="535765"/>
                </a:moveTo>
                <a:lnTo>
                  <a:pt x="217550" y="535765"/>
                </a:lnTo>
                <a:lnTo>
                  <a:pt x="218833" y="537492"/>
                </a:lnTo>
                <a:lnTo>
                  <a:pt x="220268" y="541976"/>
                </a:lnTo>
                <a:lnTo>
                  <a:pt x="222516" y="548131"/>
                </a:lnTo>
                <a:lnTo>
                  <a:pt x="225298" y="548786"/>
                </a:lnTo>
                <a:lnTo>
                  <a:pt x="228333" y="536768"/>
                </a:lnTo>
                <a:lnTo>
                  <a:pt x="245047" y="536768"/>
                </a:lnTo>
                <a:lnTo>
                  <a:pt x="245234" y="535765"/>
                </a:lnTo>
                <a:close/>
              </a:path>
              <a:path w="247014" h="993140">
                <a:moveTo>
                  <a:pt x="55359" y="144770"/>
                </a:moveTo>
                <a:lnTo>
                  <a:pt x="53759" y="145989"/>
                </a:lnTo>
                <a:lnTo>
                  <a:pt x="53547" y="147196"/>
                </a:lnTo>
                <a:lnTo>
                  <a:pt x="53541" y="147493"/>
                </a:lnTo>
                <a:lnTo>
                  <a:pt x="54609" y="149126"/>
                </a:lnTo>
                <a:lnTo>
                  <a:pt x="61556" y="155603"/>
                </a:lnTo>
                <a:lnTo>
                  <a:pt x="62407" y="159134"/>
                </a:lnTo>
                <a:lnTo>
                  <a:pt x="27654" y="186164"/>
                </a:lnTo>
                <a:lnTo>
                  <a:pt x="25956" y="204299"/>
                </a:lnTo>
                <a:lnTo>
                  <a:pt x="27127" y="213693"/>
                </a:lnTo>
                <a:lnTo>
                  <a:pt x="30988" y="240403"/>
                </a:lnTo>
                <a:lnTo>
                  <a:pt x="32075" y="267181"/>
                </a:lnTo>
                <a:lnTo>
                  <a:pt x="29840" y="293637"/>
                </a:lnTo>
                <a:lnTo>
                  <a:pt x="23736" y="319382"/>
                </a:lnTo>
                <a:lnTo>
                  <a:pt x="19300" y="333998"/>
                </a:lnTo>
                <a:lnTo>
                  <a:pt x="15501" y="348775"/>
                </a:lnTo>
                <a:lnTo>
                  <a:pt x="6700" y="411581"/>
                </a:lnTo>
                <a:lnTo>
                  <a:pt x="1828" y="477271"/>
                </a:lnTo>
                <a:lnTo>
                  <a:pt x="0" y="510162"/>
                </a:lnTo>
                <a:lnTo>
                  <a:pt x="754" y="521314"/>
                </a:lnTo>
                <a:lnTo>
                  <a:pt x="4137" y="531017"/>
                </a:lnTo>
                <a:lnTo>
                  <a:pt x="9944" y="539531"/>
                </a:lnTo>
                <a:lnTo>
                  <a:pt x="17970" y="547119"/>
                </a:lnTo>
                <a:lnTo>
                  <a:pt x="19739" y="541475"/>
                </a:lnTo>
                <a:lnTo>
                  <a:pt x="17929" y="536768"/>
                </a:lnTo>
                <a:lnTo>
                  <a:pt x="15052" y="532226"/>
                </a:lnTo>
                <a:lnTo>
                  <a:pt x="13563" y="526989"/>
                </a:lnTo>
                <a:lnTo>
                  <a:pt x="246298" y="526989"/>
                </a:lnTo>
                <a:lnTo>
                  <a:pt x="246524" y="524748"/>
                </a:lnTo>
                <a:lnTo>
                  <a:pt x="246606" y="521197"/>
                </a:lnTo>
                <a:lnTo>
                  <a:pt x="246688" y="493501"/>
                </a:lnTo>
                <a:lnTo>
                  <a:pt x="246330" y="472781"/>
                </a:lnTo>
                <a:lnTo>
                  <a:pt x="245718" y="452082"/>
                </a:lnTo>
                <a:lnTo>
                  <a:pt x="244982" y="431409"/>
                </a:lnTo>
                <a:lnTo>
                  <a:pt x="244691" y="408205"/>
                </a:lnTo>
                <a:lnTo>
                  <a:pt x="244259" y="384919"/>
                </a:lnTo>
                <a:lnTo>
                  <a:pt x="241836" y="361974"/>
                </a:lnTo>
                <a:lnTo>
                  <a:pt x="235572" y="339791"/>
                </a:lnTo>
                <a:lnTo>
                  <a:pt x="228576" y="315842"/>
                </a:lnTo>
                <a:lnTo>
                  <a:pt x="225786" y="291742"/>
                </a:lnTo>
                <a:lnTo>
                  <a:pt x="225410" y="267181"/>
                </a:lnTo>
                <a:lnTo>
                  <a:pt x="225640" y="243246"/>
                </a:lnTo>
                <a:lnTo>
                  <a:pt x="225628" y="235651"/>
                </a:lnTo>
                <a:lnTo>
                  <a:pt x="224408" y="225313"/>
                </a:lnTo>
                <a:lnTo>
                  <a:pt x="237985" y="221313"/>
                </a:lnTo>
                <a:lnTo>
                  <a:pt x="237362" y="212944"/>
                </a:lnTo>
                <a:lnTo>
                  <a:pt x="237820" y="208219"/>
                </a:lnTo>
                <a:lnTo>
                  <a:pt x="231348" y="205915"/>
                </a:lnTo>
                <a:lnTo>
                  <a:pt x="230473" y="201514"/>
                </a:lnTo>
                <a:lnTo>
                  <a:pt x="231712" y="196321"/>
                </a:lnTo>
                <a:lnTo>
                  <a:pt x="231680" y="195151"/>
                </a:lnTo>
                <a:lnTo>
                  <a:pt x="231641" y="191481"/>
                </a:lnTo>
                <a:lnTo>
                  <a:pt x="232473" y="189055"/>
                </a:lnTo>
                <a:lnTo>
                  <a:pt x="237480" y="189055"/>
                </a:lnTo>
                <a:lnTo>
                  <a:pt x="236880" y="186655"/>
                </a:lnTo>
                <a:lnTo>
                  <a:pt x="230162" y="184280"/>
                </a:lnTo>
                <a:lnTo>
                  <a:pt x="228244" y="179352"/>
                </a:lnTo>
                <a:lnTo>
                  <a:pt x="230060" y="163680"/>
                </a:lnTo>
                <a:lnTo>
                  <a:pt x="227959" y="159134"/>
                </a:lnTo>
                <a:lnTo>
                  <a:pt x="225714" y="152720"/>
                </a:lnTo>
                <a:lnTo>
                  <a:pt x="60058" y="152720"/>
                </a:lnTo>
                <a:lnTo>
                  <a:pt x="58724" y="147196"/>
                </a:lnTo>
                <a:lnTo>
                  <a:pt x="55359" y="144770"/>
                </a:lnTo>
                <a:close/>
              </a:path>
              <a:path w="247014" h="993140">
                <a:moveTo>
                  <a:pt x="237480" y="189055"/>
                </a:moveTo>
                <a:lnTo>
                  <a:pt x="232473" y="189055"/>
                </a:lnTo>
                <a:lnTo>
                  <a:pt x="238086" y="191481"/>
                </a:lnTo>
                <a:lnTo>
                  <a:pt x="237480" y="189055"/>
                </a:lnTo>
                <a:close/>
              </a:path>
              <a:path w="247014" h="993140">
                <a:moveTo>
                  <a:pt x="140528" y="0"/>
                </a:moveTo>
                <a:lnTo>
                  <a:pt x="95973" y="24933"/>
                </a:lnTo>
                <a:lnTo>
                  <a:pt x="79064" y="63491"/>
                </a:lnTo>
                <a:lnTo>
                  <a:pt x="75209" y="77041"/>
                </a:lnTo>
                <a:lnTo>
                  <a:pt x="77266" y="83518"/>
                </a:lnTo>
                <a:lnTo>
                  <a:pt x="78181" y="90020"/>
                </a:lnTo>
                <a:lnTo>
                  <a:pt x="75590" y="96586"/>
                </a:lnTo>
                <a:lnTo>
                  <a:pt x="71546" y="108075"/>
                </a:lnTo>
                <a:lnTo>
                  <a:pt x="69415" y="119621"/>
                </a:lnTo>
                <a:lnTo>
                  <a:pt x="70021" y="131248"/>
                </a:lnTo>
                <a:lnTo>
                  <a:pt x="74193" y="142979"/>
                </a:lnTo>
                <a:lnTo>
                  <a:pt x="71729" y="146192"/>
                </a:lnTo>
                <a:lnTo>
                  <a:pt x="68541" y="148707"/>
                </a:lnTo>
                <a:lnTo>
                  <a:pt x="65760" y="151628"/>
                </a:lnTo>
                <a:lnTo>
                  <a:pt x="60058" y="152720"/>
                </a:lnTo>
                <a:lnTo>
                  <a:pt x="225714" y="152720"/>
                </a:lnTo>
                <a:lnTo>
                  <a:pt x="223884" y="147493"/>
                </a:lnTo>
                <a:lnTo>
                  <a:pt x="221859" y="135472"/>
                </a:lnTo>
                <a:lnTo>
                  <a:pt x="221325" y="123248"/>
                </a:lnTo>
                <a:lnTo>
                  <a:pt x="221691" y="110912"/>
                </a:lnTo>
                <a:lnTo>
                  <a:pt x="221411" y="103444"/>
                </a:lnTo>
                <a:lnTo>
                  <a:pt x="211785" y="99469"/>
                </a:lnTo>
                <a:lnTo>
                  <a:pt x="214210" y="90973"/>
                </a:lnTo>
                <a:lnTo>
                  <a:pt x="205840" y="75604"/>
                </a:lnTo>
                <a:lnTo>
                  <a:pt x="197218" y="60380"/>
                </a:lnTo>
                <a:lnTo>
                  <a:pt x="188757" y="45044"/>
                </a:lnTo>
                <a:lnTo>
                  <a:pt x="180873" y="29340"/>
                </a:lnTo>
                <a:lnTo>
                  <a:pt x="163457" y="7906"/>
                </a:lnTo>
                <a:lnTo>
                  <a:pt x="140528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88"/>
          <p:cNvSpPr/>
          <p:nvPr/>
        </p:nvSpPr>
        <p:spPr>
          <a:xfrm>
            <a:off x="1946226" y="4482604"/>
            <a:ext cx="362585" cy="1033780"/>
          </a:xfrm>
          <a:custGeom>
            <a:avLst/>
            <a:gdLst/>
            <a:ahLst/>
            <a:cxnLst/>
            <a:rect l="l" t="t" r="r" b="b"/>
            <a:pathLst>
              <a:path w="362585" h="1033779">
                <a:moveTo>
                  <a:pt x="297169" y="651510"/>
                </a:moveTo>
                <a:lnTo>
                  <a:pt x="206438" y="651510"/>
                </a:lnTo>
                <a:lnTo>
                  <a:pt x="216852" y="655320"/>
                </a:lnTo>
                <a:lnTo>
                  <a:pt x="216293" y="674370"/>
                </a:lnTo>
                <a:lnTo>
                  <a:pt x="216535" y="676910"/>
                </a:lnTo>
                <a:lnTo>
                  <a:pt x="217545" y="683260"/>
                </a:lnTo>
                <a:lnTo>
                  <a:pt x="219033" y="690880"/>
                </a:lnTo>
                <a:lnTo>
                  <a:pt x="220374" y="697230"/>
                </a:lnTo>
                <a:lnTo>
                  <a:pt x="220941" y="703580"/>
                </a:lnTo>
                <a:lnTo>
                  <a:pt x="229768" y="736600"/>
                </a:lnTo>
                <a:lnTo>
                  <a:pt x="229196" y="744220"/>
                </a:lnTo>
                <a:lnTo>
                  <a:pt x="232537" y="751840"/>
                </a:lnTo>
                <a:lnTo>
                  <a:pt x="235965" y="756920"/>
                </a:lnTo>
                <a:lnTo>
                  <a:pt x="239818" y="760730"/>
                </a:lnTo>
                <a:lnTo>
                  <a:pt x="242164" y="765810"/>
                </a:lnTo>
                <a:lnTo>
                  <a:pt x="241071" y="772160"/>
                </a:lnTo>
                <a:lnTo>
                  <a:pt x="239218" y="778510"/>
                </a:lnTo>
                <a:lnTo>
                  <a:pt x="239114" y="781050"/>
                </a:lnTo>
                <a:lnTo>
                  <a:pt x="239028" y="787400"/>
                </a:lnTo>
                <a:lnTo>
                  <a:pt x="239171" y="792480"/>
                </a:lnTo>
                <a:lnTo>
                  <a:pt x="238747" y="798830"/>
                </a:lnTo>
                <a:lnTo>
                  <a:pt x="237555" y="806450"/>
                </a:lnTo>
                <a:lnTo>
                  <a:pt x="236480" y="814070"/>
                </a:lnTo>
                <a:lnTo>
                  <a:pt x="235500" y="822960"/>
                </a:lnTo>
                <a:lnTo>
                  <a:pt x="234594" y="830580"/>
                </a:lnTo>
                <a:lnTo>
                  <a:pt x="233963" y="838200"/>
                </a:lnTo>
                <a:lnTo>
                  <a:pt x="233244" y="854710"/>
                </a:lnTo>
                <a:lnTo>
                  <a:pt x="232498" y="862330"/>
                </a:lnTo>
                <a:lnTo>
                  <a:pt x="231157" y="871220"/>
                </a:lnTo>
                <a:lnTo>
                  <a:pt x="230389" y="880110"/>
                </a:lnTo>
                <a:lnTo>
                  <a:pt x="231161" y="887730"/>
                </a:lnTo>
                <a:lnTo>
                  <a:pt x="234442" y="896620"/>
                </a:lnTo>
                <a:lnTo>
                  <a:pt x="247278" y="916940"/>
                </a:lnTo>
                <a:lnTo>
                  <a:pt x="251540" y="928370"/>
                </a:lnTo>
                <a:lnTo>
                  <a:pt x="251561" y="939800"/>
                </a:lnTo>
                <a:lnTo>
                  <a:pt x="250245" y="949960"/>
                </a:lnTo>
                <a:lnTo>
                  <a:pt x="249388" y="957580"/>
                </a:lnTo>
                <a:lnTo>
                  <a:pt x="246794" y="965200"/>
                </a:lnTo>
                <a:lnTo>
                  <a:pt x="240271" y="972820"/>
                </a:lnTo>
                <a:lnTo>
                  <a:pt x="236181" y="976630"/>
                </a:lnTo>
                <a:lnTo>
                  <a:pt x="238721" y="979170"/>
                </a:lnTo>
                <a:lnTo>
                  <a:pt x="233210" y="982980"/>
                </a:lnTo>
                <a:lnTo>
                  <a:pt x="228346" y="985520"/>
                </a:lnTo>
                <a:lnTo>
                  <a:pt x="223316" y="996950"/>
                </a:lnTo>
                <a:lnTo>
                  <a:pt x="216115" y="1008380"/>
                </a:lnTo>
                <a:lnTo>
                  <a:pt x="216077" y="1018540"/>
                </a:lnTo>
                <a:lnTo>
                  <a:pt x="215811" y="1029970"/>
                </a:lnTo>
                <a:lnTo>
                  <a:pt x="223393" y="1031240"/>
                </a:lnTo>
                <a:lnTo>
                  <a:pt x="230276" y="1032510"/>
                </a:lnTo>
                <a:lnTo>
                  <a:pt x="239881" y="1033780"/>
                </a:lnTo>
                <a:lnTo>
                  <a:pt x="264062" y="1033780"/>
                </a:lnTo>
                <a:lnTo>
                  <a:pt x="272567" y="1028700"/>
                </a:lnTo>
                <a:lnTo>
                  <a:pt x="273900" y="1027430"/>
                </a:lnTo>
                <a:lnTo>
                  <a:pt x="280581" y="1024890"/>
                </a:lnTo>
                <a:lnTo>
                  <a:pt x="282663" y="1023620"/>
                </a:lnTo>
                <a:lnTo>
                  <a:pt x="291604" y="1018540"/>
                </a:lnTo>
                <a:lnTo>
                  <a:pt x="288772" y="1018540"/>
                </a:lnTo>
                <a:lnTo>
                  <a:pt x="292582" y="1009650"/>
                </a:lnTo>
                <a:lnTo>
                  <a:pt x="295249" y="1004570"/>
                </a:lnTo>
                <a:lnTo>
                  <a:pt x="298386" y="1003300"/>
                </a:lnTo>
                <a:lnTo>
                  <a:pt x="304279" y="1003300"/>
                </a:lnTo>
                <a:lnTo>
                  <a:pt x="309372" y="994410"/>
                </a:lnTo>
                <a:lnTo>
                  <a:pt x="310946" y="994410"/>
                </a:lnTo>
                <a:lnTo>
                  <a:pt x="308762" y="979170"/>
                </a:lnTo>
                <a:lnTo>
                  <a:pt x="313588" y="970280"/>
                </a:lnTo>
                <a:lnTo>
                  <a:pt x="309638" y="965200"/>
                </a:lnTo>
                <a:lnTo>
                  <a:pt x="304901" y="960120"/>
                </a:lnTo>
                <a:lnTo>
                  <a:pt x="309638" y="956310"/>
                </a:lnTo>
                <a:lnTo>
                  <a:pt x="310451" y="948690"/>
                </a:lnTo>
                <a:lnTo>
                  <a:pt x="311277" y="942340"/>
                </a:lnTo>
                <a:lnTo>
                  <a:pt x="313461" y="937260"/>
                </a:lnTo>
                <a:lnTo>
                  <a:pt x="315188" y="927100"/>
                </a:lnTo>
                <a:lnTo>
                  <a:pt x="312394" y="924560"/>
                </a:lnTo>
                <a:lnTo>
                  <a:pt x="312013" y="920750"/>
                </a:lnTo>
                <a:lnTo>
                  <a:pt x="311416" y="915670"/>
                </a:lnTo>
                <a:lnTo>
                  <a:pt x="311537" y="900430"/>
                </a:lnTo>
                <a:lnTo>
                  <a:pt x="311439" y="855980"/>
                </a:lnTo>
                <a:lnTo>
                  <a:pt x="311111" y="844550"/>
                </a:lnTo>
                <a:lnTo>
                  <a:pt x="309213" y="797560"/>
                </a:lnTo>
                <a:lnTo>
                  <a:pt x="308508" y="781050"/>
                </a:lnTo>
                <a:lnTo>
                  <a:pt x="308140" y="774700"/>
                </a:lnTo>
                <a:lnTo>
                  <a:pt x="305396" y="767080"/>
                </a:lnTo>
                <a:lnTo>
                  <a:pt x="306920" y="755650"/>
                </a:lnTo>
                <a:lnTo>
                  <a:pt x="304076" y="753110"/>
                </a:lnTo>
                <a:lnTo>
                  <a:pt x="302704" y="744220"/>
                </a:lnTo>
                <a:lnTo>
                  <a:pt x="303644" y="740410"/>
                </a:lnTo>
                <a:lnTo>
                  <a:pt x="300126" y="731520"/>
                </a:lnTo>
                <a:lnTo>
                  <a:pt x="303276" y="725170"/>
                </a:lnTo>
                <a:lnTo>
                  <a:pt x="303150" y="709930"/>
                </a:lnTo>
                <a:lnTo>
                  <a:pt x="303025" y="706120"/>
                </a:lnTo>
                <a:lnTo>
                  <a:pt x="302554" y="698500"/>
                </a:lnTo>
                <a:lnTo>
                  <a:pt x="301726" y="692150"/>
                </a:lnTo>
                <a:lnTo>
                  <a:pt x="299854" y="678180"/>
                </a:lnTo>
                <a:lnTo>
                  <a:pt x="298419" y="662940"/>
                </a:lnTo>
                <a:lnTo>
                  <a:pt x="297169" y="651510"/>
                </a:lnTo>
                <a:close/>
              </a:path>
              <a:path w="362585" h="1033779">
                <a:moveTo>
                  <a:pt x="357091" y="382270"/>
                </a:moveTo>
                <a:lnTo>
                  <a:pt x="132194" y="382270"/>
                </a:lnTo>
                <a:lnTo>
                  <a:pt x="132334" y="386080"/>
                </a:lnTo>
                <a:lnTo>
                  <a:pt x="134696" y="391160"/>
                </a:lnTo>
                <a:lnTo>
                  <a:pt x="131721" y="411480"/>
                </a:lnTo>
                <a:lnTo>
                  <a:pt x="128362" y="438150"/>
                </a:lnTo>
                <a:lnTo>
                  <a:pt x="125788" y="463550"/>
                </a:lnTo>
                <a:lnTo>
                  <a:pt x="125920" y="476250"/>
                </a:lnTo>
                <a:lnTo>
                  <a:pt x="128117" y="478790"/>
                </a:lnTo>
                <a:lnTo>
                  <a:pt x="126453" y="485140"/>
                </a:lnTo>
                <a:lnTo>
                  <a:pt x="125945" y="487680"/>
                </a:lnTo>
                <a:lnTo>
                  <a:pt x="123210" y="502920"/>
                </a:lnTo>
                <a:lnTo>
                  <a:pt x="122186" y="510540"/>
                </a:lnTo>
                <a:lnTo>
                  <a:pt x="121894" y="518160"/>
                </a:lnTo>
                <a:lnTo>
                  <a:pt x="122459" y="529590"/>
                </a:lnTo>
                <a:lnTo>
                  <a:pt x="123139" y="541020"/>
                </a:lnTo>
                <a:lnTo>
                  <a:pt x="123437" y="553720"/>
                </a:lnTo>
                <a:lnTo>
                  <a:pt x="122859" y="565150"/>
                </a:lnTo>
                <a:lnTo>
                  <a:pt x="122099" y="577850"/>
                </a:lnTo>
                <a:lnTo>
                  <a:pt x="122005" y="590550"/>
                </a:lnTo>
                <a:lnTo>
                  <a:pt x="122287" y="604520"/>
                </a:lnTo>
                <a:lnTo>
                  <a:pt x="122542" y="615950"/>
                </a:lnTo>
                <a:lnTo>
                  <a:pt x="123299" y="626110"/>
                </a:lnTo>
                <a:lnTo>
                  <a:pt x="124702" y="636270"/>
                </a:lnTo>
                <a:lnTo>
                  <a:pt x="125880" y="646430"/>
                </a:lnTo>
                <a:lnTo>
                  <a:pt x="125958" y="656590"/>
                </a:lnTo>
                <a:lnTo>
                  <a:pt x="125341" y="665480"/>
                </a:lnTo>
                <a:lnTo>
                  <a:pt x="124894" y="673100"/>
                </a:lnTo>
                <a:lnTo>
                  <a:pt x="127505" y="712470"/>
                </a:lnTo>
                <a:lnTo>
                  <a:pt x="135432" y="718820"/>
                </a:lnTo>
                <a:lnTo>
                  <a:pt x="132219" y="726440"/>
                </a:lnTo>
                <a:lnTo>
                  <a:pt x="133769" y="737870"/>
                </a:lnTo>
                <a:lnTo>
                  <a:pt x="138099" y="745490"/>
                </a:lnTo>
                <a:lnTo>
                  <a:pt x="138836" y="753110"/>
                </a:lnTo>
                <a:lnTo>
                  <a:pt x="139083" y="760730"/>
                </a:lnTo>
                <a:lnTo>
                  <a:pt x="139092" y="767080"/>
                </a:lnTo>
                <a:lnTo>
                  <a:pt x="138691" y="775970"/>
                </a:lnTo>
                <a:lnTo>
                  <a:pt x="138060" y="784860"/>
                </a:lnTo>
                <a:lnTo>
                  <a:pt x="137942" y="787400"/>
                </a:lnTo>
                <a:lnTo>
                  <a:pt x="137830" y="792480"/>
                </a:lnTo>
                <a:lnTo>
                  <a:pt x="137751" y="798830"/>
                </a:lnTo>
                <a:lnTo>
                  <a:pt x="138014" y="808990"/>
                </a:lnTo>
                <a:lnTo>
                  <a:pt x="140770" y="850900"/>
                </a:lnTo>
                <a:lnTo>
                  <a:pt x="143629" y="864870"/>
                </a:lnTo>
                <a:lnTo>
                  <a:pt x="144678" y="871220"/>
                </a:lnTo>
                <a:lnTo>
                  <a:pt x="145453" y="878840"/>
                </a:lnTo>
                <a:lnTo>
                  <a:pt x="146761" y="885190"/>
                </a:lnTo>
                <a:lnTo>
                  <a:pt x="141884" y="891540"/>
                </a:lnTo>
                <a:lnTo>
                  <a:pt x="138354" y="892810"/>
                </a:lnTo>
                <a:lnTo>
                  <a:pt x="131706" y="896620"/>
                </a:lnTo>
                <a:lnTo>
                  <a:pt x="127337" y="900430"/>
                </a:lnTo>
                <a:lnTo>
                  <a:pt x="130644" y="904240"/>
                </a:lnTo>
                <a:lnTo>
                  <a:pt x="125603" y="906780"/>
                </a:lnTo>
                <a:lnTo>
                  <a:pt x="123583" y="909320"/>
                </a:lnTo>
                <a:lnTo>
                  <a:pt x="118300" y="911860"/>
                </a:lnTo>
                <a:lnTo>
                  <a:pt x="115950" y="913130"/>
                </a:lnTo>
                <a:lnTo>
                  <a:pt x="115976" y="918210"/>
                </a:lnTo>
                <a:lnTo>
                  <a:pt x="109740" y="920750"/>
                </a:lnTo>
                <a:lnTo>
                  <a:pt x="100533" y="920750"/>
                </a:lnTo>
                <a:lnTo>
                  <a:pt x="88908" y="923290"/>
                </a:lnTo>
                <a:lnTo>
                  <a:pt x="76955" y="927100"/>
                </a:lnTo>
                <a:lnTo>
                  <a:pt x="67250" y="933450"/>
                </a:lnTo>
                <a:lnTo>
                  <a:pt x="62369" y="944880"/>
                </a:lnTo>
                <a:lnTo>
                  <a:pt x="66273" y="953770"/>
                </a:lnTo>
                <a:lnTo>
                  <a:pt x="77538" y="958850"/>
                </a:lnTo>
                <a:lnTo>
                  <a:pt x="90953" y="960120"/>
                </a:lnTo>
                <a:lnTo>
                  <a:pt x="115608" y="960120"/>
                </a:lnTo>
                <a:lnTo>
                  <a:pt x="129793" y="957580"/>
                </a:lnTo>
                <a:lnTo>
                  <a:pt x="137117" y="955040"/>
                </a:lnTo>
                <a:lnTo>
                  <a:pt x="143814" y="951230"/>
                </a:lnTo>
                <a:lnTo>
                  <a:pt x="150635" y="947420"/>
                </a:lnTo>
                <a:lnTo>
                  <a:pt x="158330" y="946150"/>
                </a:lnTo>
                <a:lnTo>
                  <a:pt x="209849" y="946150"/>
                </a:lnTo>
                <a:lnTo>
                  <a:pt x="210923" y="944880"/>
                </a:lnTo>
                <a:lnTo>
                  <a:pt x="211602" y="930910"/>
                </a:lnTo>
                <a:lnTo>
                  <a:pt x="210602" y="920750"/>
                </a:lnTo>
                <a:lnTo>
                  <a:pt x="109740" y="920750"/>
                </a:lnTo>
                <a:lnTo>
                  <a:pt x="104406" y="919480"/>
                </a:lnTo>
                <a:lnTo>
                  <a:pt x="210477" y="919480"/>
                </a:lnTo>
                <a:lnTo>
                  <a:pt x="210103" y="915670"/>
                </a:lnTo>
                <a:lnTo>
                  <a:pt x="210007" y="905510"/>
                </a:lnTo>
                <a:lnTo>
                  <a:pt x="216668" y="859790"/>
                </a:lnTo>
                <a:lnTo>
                  <a:pt x="216698" y="854710"/>
                </a:lnTo>
                <a:lnTo>
                  <a:pt x="216435" y="848360"/>
                </a:lnTo>
                <a:lnTo>
                  <a:pt x="216188" y="840740"/>
                </a:lnTo>
                <a:lnTo>
                  <a:pt x="216104" y="821690"/>
                </a:lnTo>
                <a:lnTo>
                  <a:pt x="215916" y="815340"/>
                </a:lnTo>
                <a:lnTo>
                  <a:pt x="213770" y="797560"/>
                </a:lnTo>
                <a:lnTo>
                  <a:pt x="213398" y="787400"/>
                </a:lnTo>
                <a:lnTo>
                  <a:pt x="213281" y="764540"/>
                </a:lnTo>
                <a:lnTo>
                  <a:pt x="213255" y="763270"/>
                </a:lnTo>
                <a:lnTo>
                  <a:pt x="212526" y="751840"/>
                </a:lnTo>
                <a:lnTo>
                  <a:pt x="211264" y="739140"/>
                </a:lnTo>
                <a:lnTo>
                  <a:pt x="210742" y="731520"/>
                </a:lnTo>
                <a:lnTo>
                  <a:pt x="210625" y="728980"/>
                </a:lnTo>
                <a:lnTo>
                  <a:pt x="210442" y="721360"/>
                </a:lnTo>
                <a:lnTo>
                  <a:pt x="209528" y="713740"/>
                </a:lnTo>
                <a:lnTo>
                  <a:pt x="206819" y="704850"/>
                </a:lnTo>
                <a:lnTo>
                  <a:pt x="205422" y="702310"/>
                </a:lnTo>
                <a:lnTo>
                  <a:pt x="210108" y="695960"/>
                </a:lnTo>
                <a:lnTo>
                  <a:pt x="210667" y="684530"/>
                </a:lnTo>
                <a:lnTo>
                  <a:pt x="209905" y="678180"/>
                </a:lnTo>
                <a:lnTo>
                  <a:pt x="208965" y="669290"/>
                </a:lnTo>
                <a:lnTo>
                  <a:pt x="206438" y="651510"/>
                </a:lnTo>
                <a:lnTo>
                  <a:pt x="297169" y="651510"/>
                </a:lnTo>
                <a:lnTo>
                  <a:pt x="296892" y="648970"/>
                </a:lnTo>
                <a:lnTo>
                  <a:pt x="294741" y="635000"/>
                </a:lnTo>
                <a:lnTo>
                  <a:pt x="293281" y="627380"/>
                </a:lnTo>
                <a:lnTo>
                  <a:pt x="289674" y="619760"/>
                </a:lnTo>
                <a:lnTo>
                  <a:pt x="291877" y="604520"/>
                </a:lnTo>
                <a:lnTo>
                  <a:pt x="292806" y="596900"/>
                </a:lnTo>
                <a:lnTo>
                  <a:pt x="293661" y="590550"/>
                </a:lnTo>
                <a:lnTo>
                  <a:pt x="294436" y="582930"/>
                </a:lnTo>
                <a:lnTo>
                  <a:pt x="295234" y="576580"/>
                </a:lnTo>
                <a:lnTo>
                  <a:pt x="296398" y="570230"/>
                </a:lnTo>
                <a:lnTo>
                  <a:pt x="298058" y="563880"/>
                </a:lnTo>
                <a:lnTo>
                  <a:pt x="300342" y="558800"/>
                </a:lnTo>
                <a:lnTo>
                  <a:pt x="302468" y="549910"/>
                </a:lnTo>
                <a:lnTo>
                  <a:pt x="302272" y="542290"/>
                </a:lnTo>
                <a:lnTo>
                  <a:pt x="301181" y="534670"/>
                </a:lnTo>
                <a:lnTo>
                  <a:pt x="300621" y="527050"/>
                </a:lnTo>
                <a:lnTo>
                  <a:pt x="331345" y="527050"/>
                </a:lnTo>
                <a:lnTo>
                  <a:pt x="338124" y="521970"/>
                </a:lnTo>
                <a:lnTo>
                  <a:pt x="340660" y="516890"/>
                </a:lnTo>
                <a:lnTo>
                  <a:pt x="341036" y="509270"/>
                </a:lnTo>
                <a:lnTo>
                  <a:pt x="340292" y="502920"/>
                </a:lnTo>
                <a:lnTo>
                  <a:pt x="339471" y="496570"/>
                </a:lnTo>
                <a:lnTo>
                  <a:pt x="338848" y="490220"/>
                </a:lnTo>
                <a:lnTo>
                  <a:pt x="337439" y="472440"/>
                </a:lnTo>
                <a:lnTo>
                  <a:pt x="337413" y="467360"/>
                </a:lnTo>
                <a:lnTo>
                  <a:pt x="337299" y="463550"/>
                </a:lnTo>
                <a:lnTo>
                  <a:pt x="359272" y="463550"/>
                </a:lnTo>
                <a:lnTo>
                  <a:pt x="361043" y="452120"/>
                </a:lnTo>
                <a:lnTo>
                  <a:pt x="359747" y="431800"/>
                </a:lnTo>
                <a:lnTo>
                  <a:pt x="361111" y="416560"/>
                </a:lnTo>
                <a:lnTo>
                  <a:pt x="362265" y="410210"/>
                </a:lnTo>
                <a:lnTo>
                  <a:pt x="361629" y="403860"/>
                </a:lnTo>
                <a:lnTo>
                  <a:pt x="360168" y="397510"/>
                </a:lnTo>
                <a:lnTo>
                  <a:pt x="358851" y="391160"/>
                </a:lnTo>
                <a:lnTo>
                  <a:pt x="357580" y="384810"/>
                </a:lnTo>
                <a:lnTo>
                  <a:pt x="357091" y="382270"/>
                </a:lnTo>
                <a:close/>
              </a:path>
              <a:path w="362585" h="1033779">
                <a:moveTo>
                  <a:pt x="209849" y="946150"/>
                </a:moveTo>
                <a:lnTo>
                  <a:pt x="166687" y="946150"/>
                </a:lnTo>
                <a:lnTo>
                  <a:pt x="169506" y="955040"/>
                </a:lnTo>
                <a:lnTo>
                  <a:pt x="182849" y="955040"/>
                </a:lnTo>
                <a:lnTo>
                  <a:pt x="190161" y="953770"/>
                </a:lnTo>
                <a:lnTo>
                  <a:pt x="197433" y="953770"/>
                </a:lnTo>
                <a:lnTo>
                  <a:pt x="204482" y="952500"/>
                </a:lnTo>
                <a:lnTo>
                  <a:pt x="209849" y="946150"/>
                </a:lnTo>
                <a:close/>
              </a:path>
              <a:path w="362585" h="1033779">
                <a:moveTo>
                  <a:pt x="331345" y="527050"/>
                </a:moveTo>
                <a:lnTo>
                  <a:pt x="300621" y="527050"/>
                </a:lnTo>
                <a:lnTo>
                  <a:pt x="320316" y="529590"/>
                </a:lnTo>
                <a:lnTo>
                  <a:pt x="329650" y="528320"/>
                </a:lnTo>
                <a:lnTo>
                  <a:pt x="331345" y="527050"/>
                </a:lnTo>
                <a:close/>
              </a:path>
              <a:path w="362585" h="1033779">
                <a:moveTo>
                  <a:pt x="359272" y="463550"/>
                </a:moveTo>
                <a:lnTo>
                  <a:pt x="346798" y="463550"/>
                </a:lnTo>
                <a:lnTo>
                  <a:pt x="345630" y="467360"/>
                </a:lnTo>
                <a:lnTo>
                  <a:pt x="345554" y="471170"/>
                </a:lnTo>
                <a:lnTo>
                  <a:pt x="358484" y="468630"/>
                </a:lnTo>
                <a:lnTo>
                  <a:pt x="359272" y="463550"/>
                </a:lnTo>
                <a:close/>
              </a:path>
              <a:path w="362585" h="1033779">
                <a:moveTo>
                  <a:pt x="16116" y="284480"/>
                </a:moveTo>
                <a:lnTo>
                  <a:pt x="14135" y="288290"/>
                </a:lnTo>
                <a:lnTo>
                  <a:pt x="9004" y="293370"/>
                </a:lnTo>
                <a:lnTo>
                  <a:pt x="8764" y="298450"/>
                </a:lnTo>
                <a:lnTo>
                  <a:pt x="12080" y="304800"/>
                </a:lnTo>
                <a:lnTo>
                  <a:pt x="16916" y="311150"/>
                </a:lnTo>
                <a:lnTo>
                  <a:pt x="21234" y="316230"/>
                </a:lnTo>
                <a:lnTo>
                  <a:pt x="30988" y="353060"/>
                </a:lnTo>
                <a:lnTo>
                  <a:pt x="31648" y="354330"/>
                </a:lnTo>
                <a:lnTo>
                  <a:pt x="32372" y="354330"/>
                </a:lnTo>
                <a:lnTo>
                  <a:pt x="87668" y="398780"/>
                </a:lnTo>
                <a:lnTo>
                  <a:pt x="92913" y="402590"/>
                </a:lnTo>
                <a:lnTo>
                  <a:pt x="100215" y="402590"/>
                </a:lnTo>
                <a:lnTo>
                  <a:pt x="132194" y="382270"/>
                </a:lnTo>
                <a:lnTo>
                  <a:pt x="357091" y="382270"/>
                </a:lnTo>
                <a:lnTo>
                  <a:pt x="356358" y="378460"/>
                </a:lnTo>
                <a:lnTo>
                  <a:pt x="355647" y="370840"/>
                </a:lnTo>
                <a:lnTo>
                  <a:pt x="355904" y="364490"/>
                </a:lnTo>
                <a:lnTo>
                  <a:pt x="356362" y="360680"/>
                </a:lnTo>
                <a:lnTo>
                  <a:pt x="356006" y="347980"/>
                </a:lnTo>
                <a:lnTo>
                  <a:pt x="350748" y="340360"/>
                </a:lnTo>
                <a:lnTo>
                  <a:pt x="350469" y="339090"/>
                </a:lnTo>
                <a:lnTo>
                  <a:pt x="347963" y="313690"/>
                </a:lnTo>
                <a:lnTo>
                  <a:pt x="99047" y="313690"/>
                </a:lnTo>
                <a:lnTo>
                  <a:pt x="55083" y="288290"/>
                </a:lnTo>
                <a:lnTo>
                  <a:pt x="23533" y="288290"/>
                </a:lnTo>
                <a:lnTo>
                  <a:pt x="19621" y="285750"/>
                </a:lnTo>
                <a:lnTo>
                  <a:pt x="16116" y="284480"/>
                </a:lnTo>
                <a:close/>
              </a:path>
              <a:path w="362585" h="1033779">
                <a:moveTo>
                  <a:pt x="183159" y="168910"/>
                </a:moveTo>
                <a:lnTo>
                  <a:pt x="178498" y="173990"/>
                </a:lnTo>
                <a:lnTo>
                  <a:pt x="174371" y="177800"/>
                </a:lnTo>
                <a:lnTo>
                  <a:pt x="165396" y="194310"/>
                </a:lnTo>
                <a:lnTo>
                  <a:pt x="147659" y="228600"/>
                </a:lnTo>
                <a:lnTo>
                  <a:pt x="130308" y="262890"/>
                </a:lnTo>
                <a:lnTo>
                  <a:pt x="122491" y="278130"/>
                </a:lnTo>
                <a:lnTo>
                  <a:pt x="108318" y="307340"/>
                </a:lnTo>
                <a:lnTo>
                  <a:pt x="99047" y="313690"/>
                </a:lnTo>
                <a:lnTo>
                  <a:pt x="347963" y="313690"/>
                </a:lnTo>
                <a:lnTo>
                  <a:pt x="345863" y="293370"/>
                </a:lnTo>
                <a:lnTo>
                  <a:pt x="343485" y="271780"/>
                </a:lnTo>
                <a:lnTo>
                  <a:pt x="340639" y="251460"/>
                </a:lnTo>
                <a:lnTo>
                  <a:pt x="338478" y="227330"/>
                </a:lnTo>
                <a:lnTo>
                  <a:pt x="335159" y="200660"/>
                </a:lnTo>
                <a:lnTo>
                  <a:pt x="326144" y="176530"/>
                </a:lnTo>
                <a:lnTo>
                  <a:pt x="317395" y="170180"/>
                </a:lnTo>
                <a:lnTo>
                  <a:pt x="189090" y="170180"/>
                </a:lnTo>
                <a:lnTo>
                  <a:pt x="183159" y="168910"/>
                </a:lnTo>
                <a:close/>
              </a:path>
              <a:path w="362585" h="1033779">
                <a:moveTo>
                  <a:pt x="0" y="185420"/>
                </a:moveTo>
                <a:lnTo>
                  <a:pt x="23533" y="288290"/>
                </a:lnTo>
                <a:lnTo>
                  <a:pt x="55083" y="288290"/>
                </a:lnTo>
                <a:lnTo>
                  <a:pt x="48488" y="284480"/>
                </a:lnTo>
                <a:lnTo>
                  <a:pt x="25082" y="186690"/>
                </a:lnTo>
                <a:lnTo>
                  <a:pt x="0" y="185420"/>
                </a:lnTo>
                <a:close/>
              </a:path>
              <a:path w="362585" h="1033779">
                <a:moveTo>
                  <a:pt x="215986" y="0"/>
                </a:moveTo>
                <a:lnTo>
                  <a:pt x="193217" y="3810"/>
                </a:lnTo>
                <a:lnTo>
                  <a:pt x="190779" y="5080"/>
                </a:lnTo>
                <a:lnTo>
                  <a:pt x="177990" y="8890"/>
                </a:lnTo>
                <a:lnTo>
                  <a:pt x="174752" y="15240"/>
                </a:lnTo>
                <a:lnTo>
                  <a:pt x="171069" y="19050"/>
                </a:lnTo>
                <a:lnTo>
                  <a:pt x="168846" y="24130"/>
                </a:lnTo>
                <a:lnTo>
                  <a:pt x="167555" y="31750"/>
                </a:lnTo>
                <a:lnTo>
                  <a:pt x="168452" y="38100"/>
                </a:lnTo>
                <a:lnTo>
                  <a:pt x="170064" y="45720"/>
                </a:lnTo>
                <a:lnTo>
                  <a:pt x="170916" y="52070"/>
                </a:lnTo>
                <a:lnTo>
                  <a:pt x="170903" y="57150"/>
                </a:lnTo>
                <a:lnTo>
                  <a:pt x="167868" y="63500"/>
                </a:lnTo>
                <a:lnTo>
                  <a:pt x="172072" y="73660"/>
                </a:lnTo>
                <a:lnTo>
                  <a:pt x="169748" y="82550"/>
                </a:lnTo>
                <a:lnTo>
                  <a:pt x="170662" y="90170"/>
                </a:lnTo>
                <a:lnTo>
                  <a:pt x="171986" y="96520"/>
                </a:lnTo>
                <a:lnTo>
                  <a:pt x="174151" y="102870"/>
                </a:lnTo>
                <a:lnTo>
                  <a:pt x="176988" y="109220"/>
                </a:lnTo>
                <a:lnTo>
                  <a:pt x="180327" y="115570"/>
                </a:lnTo>
                <a:lnTo>
                  <a:pt x="183706" y="121920"/>
                </a:lnTo>
                <a:lnTo>
                  <a:pt x="186904" y="129540"/>
                </a:lnTo>
                <a:lnTo>
                  <a:pt x="190794" y="134620"/>
                </a:lnTo>
                <a:lnTo>
                  <a:pt x="196253" y="139700"/>
                </a:lnTo>
                <a:lnTo>
                  <a:pt x="202298" y="143510"/>
                </a:lnTo>
                <a:lnTo>
                  <a:pt x="201815" y="153670"/>
                </a:lnTo>
                <a:lnTo>
                  <a:pt x="203657" y="160020"/>
                </a:lnTo>
                <a:lnTo>
                  <a:pt x="203992" y="166370"/>
                </a:lnTo>
                <a:lnTo>
                  <a:pt x="200640" y="168910"/>
                </a:lnTo>
                <a:lnTo>
                  <a:pt x="195156" y="170180"/>
                </a:lnTo>
                <a:lnTo>
                  <a:pt x="317395" y="170180"/>
                </a:lnTo>
                <a:lnTo>
                  <a:pt x="306895" y="162560"/>
                </a:lnTo>
                <a:lnTo>
                  <a:pt x="299059" y="160020"/>
                </a:lnTo>
                <a:lnTo>
                  <a:pt x="293192" y="153670"/>
                </a:lnTo>
                <a:lnTo>
                  <a:pt x="286156" y="149860"/>
                </a:lnTo>
                <a:lnTo>
                  <a:pt x="280175" y="146050"/>
                </a:lnTo>
                <a:lnTo>
                  <a:pt x="272978" y="142240"/>
                </a:lnTo>
                <a:lnTo>
                  <a:pt x="266198" y="138430"/>
                </a:lnTo>
                <a:lnTo>
                  <a:pt x="261467" y="134620"/>
                </a:lnTo>
                <a:lnTo>
                  <a:pt x="256636" y="121920"/>
                </a:lnTo>
                <a:lnTo>
                  <a:pt x="256778" y="106680"/>
                </a:lnTo>
                <a:lnTo>
                  <a:pt x="260067" y="92710"/>
                </a:lnTo>
                <a:lnTo>
                  <a:pt x="264680" y="80010"/>
                </a:lnTo>
                <a:lnTo>
                  <a:pt x="266558" y="72390"/>
                </a:lnTo>
                <a:lnTo>
                  <a:pt x="267150" y="66040"/>
                </a:lnTo>
                <a:lnTo>
                  <a:pt x="267552" y="58420"/>
                </a:lnTo>
                <a:lnTo>
                  <a:pt x="268859" y="50800"/>
                </a:lnTo>
                <a:lnTo>
                  <a:pt x="271348" y="41910"/>
                </a:lnTo>
                <a:lnTo>
                  <a:pt x="270903" y="35560"/>
                </a:lnTo>
                <a:lnTo>
                  <a:pt x="264985" y="27940"/>
                </a:lnTo>
                <a:lnTo>
                  <a:pt x="256227" y="19050"/>
                </a:lnTo>
                <a:lnTo>
                  <a:pt x="246826" y="11430"/>
                </a:lnTo>
                <a:lnTo>
                  <a:pt x="236197" y="5080"/>
                </a:lnTo>
                <a:lnTo>
                  <a:pt x="223761" y="1270"/>
                </a:lnTo>
                <a:lnTo>
                  <a:pt x="215986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90"/>
          <p:cNvSpPr/>
          <p:nvPr/>
        </p:nvSpPr>
        <p:spPr>
          <a:xfrm>
            <a:off x="1370162" y="4770636"/>
            <a:ext cx="285115" cy="723900"/>
          </a:xfrm>
          <a:custGeom>
            <a:avLst/>
            <a:gdLst/>
            <a:ahLst/>
            <a:cxnLst/>
            <a:rect l="l" t="t" r="r" b="b"/>
            <a:pathLst>
              <a:path w="285114" h="723900">
                <a:moveTo>
                  <a:pt x="268887" y="306692"/>
                </a:moveTo>
                <a:lnTo>
                  <a:pt x="68808" y="306692"/>
                </a:lnTo>
                <a:lnTo>
                  <a:pt x="67208" y="373811"/>
                </a:lnTo>
                <a:lnTo>
                  <a:pt x="65786" y="449198"/>
                </a:lnTo>
                <a:lnTo>
                  <a:pt x="55829" y="497547"/>
                </a:lnTo>
                <a:lnTo>
                  <a:pt x="109880" y="538797"/>
                </a:lnTo>
                <a:lnTo>
                  <a:pt x="111302" y="672490"/>
                </a:lnTo>
                <a:lnTo>
                  <a:pt x="93878" y="683513"/>
                </a:lnTo>
                <a:lnTo>
                  <a:pt x="68630" y="692403"/>
                </a:lnTo>
                <a:lnTo>
                  <a:pt x="47180" y="699185"/>
                </a:lnTo>
                <a:lnTo>
                  <a:pt x="42329" y="706742"/>
                </a:lnTo>
                <a:lnTo>
                  <a:pt x="44450" y="723696"/>
                </a:lnTo>
                <a:lnTo>
                  <a:pt x="161086" y="723696"/>
                </a:lnTo>
                <a:lnTo>
                  <a:pt x="161819" y="701394"/>
                </a:lnTo>
                <a:lnTo>
                  <a:pt x="161620" y="689025"/>
                </a:lnTo>
                <a:lnTo>
                  <a:pt x="160086" y="682291"/>
                </a:lnTo>
                <a:lnTo>
                  <a:pt x="156819" y="676757"/>
                </a:lnTo>
                <a:lnTo>
                  <a:pt x="154641" y="653823"/>
                </a:lnTo>
                <a:lnTo>
                  <a:pt x="155412" y="611339"/>
                </a:lnTo>
                <a:lnTo>
                  <a:pt x="157219" y="571155"/>
                </a:lnTo>
                <a:lnTo>
                  <a:pt x="158242" y="553021"/>
                </a:lnTo>
                <a:lnTo>
                  <a:pt x="209457" y="553021"/>
                </a:lnTo>
                <a:lnTo>
                  <a:pt x="151130" y="498982"/>
                </a:lnTo>
                <a:lnTo>
                  <a:pt x="172453" y="498982"/>
                </a:lnTo>
                <a:lnTo>
                  <a:pt x="195745" y="458266"/>
                </a:lnTo>
                <a:lnTo>
                  <a:pt x="252449" y="458266"/>
                </a:lnTo>
                <a:lnTo>
                  <a:pt x="277888" y="403148"/>
                </a:lnTo>
                <a:lnTo>
                  <a:pt x="277888" y="316395"/>
                </a:lnTo>
                <a:lnTo>
                  <a:pt x="268887" y="306692"/>
                </a:lnTo>
                <a:close/>
              </a:path>
              <a:path w="285114" h="723900">
                <a:moveTo>
                  <a:pt x="209457" y="553021"/>
                </a:moveTo>
                <a:lnTo>
                  <a:pt x="158242" y="553021"/>
                </a:lnTo>
                <a:lnTo>
                  <a:pt x="226504" y="611339"/>
                </a:lnTo>
                <a:lnTo>
                  <a:pt x="225437" y="620229"/>
                </a:lnTo>
                <a:lnTo>
                  <a:pt x="231482" y="635520"/>
                </a:lnTo>
                <a:lnTo>
                  <a:pt x="230815" y="662207"/>
                </a:lnTo>
                <a:lnTo>
                  <a:pt x="230842" y="672490"/>
                </a:lnTo>
                <a:lnTo>
                  <a:pt x="254469" y="711900"/>
                </a:lnTo>
                <a:lnTo>
                  <a:pt x="263531" y="706494"/>
                </a:lnTo>
                <a:lnTo>
                  <a:pt x="275821" y="662207"/>
                </a:lnTo>
                <a:lnTo>
                  <a:pt x="283609" y="611339"/>
                </a:lnTo>
                <a:lnTo>
                  <a:pt x="284822" y="602805"/>
                </a:lnTo>
                <a:lnTo>
                  <a:pt x="247840" y="588581"/>
                </a:lnTo>
                <a:lnTo>
                  <a:pt x="209457" y="553021"/>
                </a:lnTo>
                <a:close/>
              </a:path>
              <a:path w="285114" h="723900">
                <a:moveTo>
                  <a:pt x="252449" y="458266"/>
                </a:moveTo>
                <a:lnTo>
                  <a:pt x="195745" y="458266"/>
                </a:lnTo>
                <a:lnTo>
                  <a:pt x="248018" y="467867"/>
                </a:lnTo>
                <a:lnTo>
                  <a:pt x="252449" y="458266"/>
                </a:lnTo>
                <a:close/>
              </a:path>
              <a:path w="285114" h="723900">
                <a:moveTo>
                  <a:pt x="67716" y="14058"/>
                </a:moveTo>
                <a:lnTo>
                  <a:pt x="63182" y="17424"/>
                </a:lnTo>
                <a:lnTo>
                  <a:pt x="62687" y="24739"/>
                </a:lnTo>
                <a:lnTo>
                  <a:pt x="63754" y="27190"/>
                </a:lnTo>
                <a:lnTo>
                  <a:pt x="71996" y="33858"/>
                </a:lnTo>
                <a:lnTo>
                  <a:pt x="70891" y="35305"/>
                </a:lnTo>
                <a:lnTo>
                  <a:pt x="70040" y="36804"/>
                </a:lnTo>
                <a:lnTo>
                  <a:pt x="69235" y="41732"/>
                </a:lnTo>
                <a:lnTo>
                  <a:pt x="68719" y="45440"/>
                </a:lnTo>
                <a:lnTo>
                  <a:pt x="69519" y="48640"/>
                </a:lnTo>
                <a:lnTo>
                  <a:pt x="65252" y="64287"/>
                </a:lnTo>
                <a:lnTo>
                  <a:pt x="62407" y="69265"/>
                </a:lnTo>
                <a:lnTo>
                  <a:pt x="63474" y="72466"/>
                </a:lnTo>
                <a:lnTo>
                  <a:pt x="70231" y="72821"/>
                </a:lnTo>
                <a:lnTo>
                  <a:pt x="66319" y="79222"/>
                </a:lnTo>
                <a:lnTo>
                  <a:pt x="68808" y="83311"/>
                </a:lnTo>
                <a:lnTo>
                  <a:pt x="66852" y="85623"/>
                </a:lnTo>
                <a:lnTo>
                  <a:pt x="67919" y="93624"/>
                </a:lnTo>
                <a:lnTo>
                  <a:pt x="67919" y="99313"/>
                </a:lnTo>
                <a:lnTo>
                  <a:pt x="87833" y="99313"/>
                </a:lnTo>
                <a:lnTo>
                  <a:pt x="95478" y="103581"/>
                </a:lnTo>
                <a:lnTo>
                  <a:pt x="102082" y="115366"/>
                </a:lnTo>
                <a:lnTo>
                  <a:pt x="101282" y="120129"/>
                </a:lnTo>
                <a:lnTo>
                  <a:pt x="97993" y="122986"/>
                </a:lnTo>
                <a:lnTo>
                  <a:pt x="89247" y="130758"/>
                </a:lnTo>
                <a:lnTo>
                  <a:pt x="62585" y="159397"/>
                </a:lnTo>
                <a:lnTo>
                  <a:pt x="60091" y="175406"/>
                </a:lnTo>
                <a:lnTo>
                  <a:pt x="60526" y="187354"/>
                </a:lnTo>
                <a:lnTo>
                  <a:pt x="61722" y="200634"/>
                </a:lnTo>
                <a:lnTo>
                  <a:pt x="39014" y="279831"/>
                </a:lnTo>
                <a:lnTo>
                  <a:pt x="6934" y="327063"/>
                </a:lnTo>
                <a:lnTo>
                  <a:pt x="15468" y="330263"/>
                </a:lnTo>
                <a:lnTo>
                  <a:pt x="0" y="342518"/>
                </a:lnTo>
                <a:lnTo>
                  <a:pt x="1066" y="368655"/>
                </a:lnTo>
                <a:lnTo>
                  <a:pt x="28270" y="381457"/>
                </a:lnTo>
                <a:lnTo>
                  <a:pt x="43205" y="371322"/>
                </a:lnTo>
                <a:lnTo>
                  <a:pt x="27736" y="358520"/>
                </a:lnTo>
                <a:lnTo>
                  <a:pt x="34137" y="344652"/>
                </a:lnTo>
                <a:lnTo>
                  <a:pt x="49181" y="344652"/>
                </a:lnTo>
                <a:lnTo>
                  <a:pt x="68808" y="306692"/>
                </a:lnTo>
                <a:lnTo>
                  <a:pt x="268887" y="306692"/>
                </a:lnTo>
                <a:lnTo>
                  <a:pt x="195745" y="227850"/>
                </a:lnTo>
                <a:lnTo>
                  <a:pt x="186677" y="176110"/>
                </a:lnTo>
                <a:lnTo>
                  <a:pt x="189522" y="105003"/>
                </a:lnTo>
                <a:lnTo>
                  <a:pt x="141173" y="100736"/>
                </a:lnTo>
                <a:lnTo>
                  <a:pt x="141008" y="85572"/>
                </a:lnTo>
                <a:lnTo>
                  <a:pt x="147993" y="83007"/>
                </a:lnTo>
                <a:lnTo>
                  <a:pt x="154762" y="78739"/>
                </a:lnTo>
                <a:lnTo>
                  <a:pt x="153085" y="74955"/>
                </a:lnTo>
                <a:lnTo>
                  <a:pt x="153425" y="69421"/>
                </a:lnTo>
                <a:lnTo>
                  <a:pt x="156200" y="62339"/>
                </a:lnTo>
                <a:lnTo>
                  <a:pt x="157989" y="54383"/>
                </a:lnTo>
                <a:lnTo>
                  <a:pt x="155371" y="46227"/>
                </a:lnTo>
                <a:lnTo>
                  <a:pt x="155471" y="41605"/>
                </a:lnTo>
                <a:lnTo>
                  <a:pt x="155130" y="38722"/>
                </a:lnTo>
                <a:lnTo>
                  <a:pt x="154990" y="38201"/>
                </a:lnTo>
                <a:lnTo>
                  <a:pt x="154901" y="37566"/>
                </a:lnTo>
                <a:lnTo>
                  <a:pt x="155524" y="36614"/>
                </a:lnTo>
                <a:lnTo>
                  <a:pt x="156133" y="35458"/>
                </a:lnTo>
                <a:lnTo>
                  <a:pt x="156597" y="33858"/>
                </a:lnTo>
                <a:lnTo>
                  <a:pt x="156569" y="26388"/>
                </a:lnTo>
                <a:lnTo>
                  <a:pt x="152823" y="19397"/>
                </a:lnTo>
                <a:lnTo>
                  <a:pt x="150229" y="16675"/>
                </a:lnTo>
                <a:lnTo>
                  <a:pt x="79032" y="16675"/>
                </a:lnTo>
                <a:lnTo>
                  <a:pt x="67716" y="14058"/>
                </a:lnTo>
                <a:close/>
              </a:path>
              <a:path w="285114" h="723900">
                <a:moveTo>
                  <a:pt x="49181" y="344652"/>
                </a:moveTo>
                <a:lnTo>
                  <a:pt x="34137" y="344652"/>
                </a:lnTo>
                <a:lnTo>
                  <a:pt x="45872" y="351053"/>
                </a:lnTo>
                <a:lnTo>
                  <a:pt x="49181" y="344652"/>
                </a:lnTo>
                <a:close/>
              </a:path>
              <a:path w="285114" h="723900">
                <a:moveTo>
                  <a:pt x="129006" y="0"/>
                </a:moveTo>
                <a:lnTo>
                  <a:pt x="115938" y="495"/>
                </a:lnTo>
                <a:lnTo>
                  <a:pt x="88900" y="2946"/>
                </a:lnTo>
                <a:lnTo>
                  <a:pt x="86296" y="4978"/>
                </a:lnTo>
                <a:lnTo>
                  <a:pt x="82956" y="14516"/>
                </a:lnTo>
                <a:lnTo>
                  <a:pt x="79032" y="16675"/>
                </a:lnTo>
                <a:lnTo>
                  <a:pt x="150229" y="16675"/>
                </a:lnTo>
                <a:lnTo>
                  <a:pt x="146542" y="12804"/>
                </a:lnTo>
                <a:lnTo>
                  <a:pt x="139594" y="7264"/>
                </a:lnTo>
                <a:lnTo>
                  <a:pt x="134518" y="7264"/>
                </a:lnTo>
                <a:lnTo>
                  <a:pt x="132765" y="6578"/>
                </a:lnTo>
                <a:lnTo>
                  <a:pt x="130924" y="5943"/>
                </a:lnTo>
                <a:lnTo>
                  <a:pt x="128968" y="5397"/>
                </a:lnTo>
                <a:lnTo>
                  <a:pt x="130327" y="3124"/>
                </a:lnTo>
                <a:lnTo>
                  <a:pt x="129006" y="0"/>
                </a:lnTo>
                <a:close/>
              </a:path>
              <a:path w="285114" h="723900">
                <a:moveTo>
                  <a:pt x="138023" y="6070"/>
                </a:moveTo>
                <a:lnTo>
                  <a:pt x="136385" y="6476"/>
                </a:lnTo>
                <a:lnTo>
                  <a:pt x="134518" y="7264"/>
                </a:lnTo>
                <a:lnTo>
                  <a:pt x="139594" y="7264"/>
                </a:lnTo>
                <a:lnTo>
                  <a:pt x="138861" y="6680"/>
                </a:lnTo>
                <a:lnTo>
                  <a:pt x="138023" y="607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91"/>
          <p:cNvSpPr/>
          <p:nvPr/>
        </p:nvSpPr>
        <p:spPr>
          <a:xfrm>
            <a:off x="1154138" y="4770636"/>
            <a:ext cx="210820" cy="698500"/>
          </a:xfrm>
          <a:custGeom>
            <a:avLst/>
            <a:gdLst/>
            <a:ahLst/>
            <a:cxnLst/>
            <a:rect l="l" t="t" r="r" b="b"/>
            <a:pathLst>
              <a:path w="210819" h="698500">
                <a:moveTo>
                  <a:pt x="171796" y="472440"/>
                </a:moveTo>
                <a:lnTo>
                  <a:pt x="80873" y="472440"/>
                </a:lnTo>
                <a:lnTo>
                  <a:pt x="81203" y="474980"/>
                </a:lnTo>
                <a:lnTo>
                  <a:pt x="81902" y="476250"/>
                </a:lnTo>
                <a:lnTo>
                  <a:pt x="82270" y="477520"/>
                </a:lnTo>
                <a:lnTo>
                  <a:pt x="85140" y="480060"/>
                </a:lnTo>
                <a:lnTo>
                  <a:pt x="90551" y="487680"/>
                </a:lnTo>
                <a:lnTo>
                  <a:pt x="89916" y="487680"/>
                </a:lnTo>
                <a:lnTo>
                  <a:pt x="87287" y="495300"/>
                </a:lnTo>
                <a:lnTo>
                  <a:pt x="86537" y="501650"/>
                </a:lnTo>
                <a:lnTo>
                  <a:pt x="92151" y="508000"/>
                </a:lnTo>
                <a:lnTo>
                  <a:pt x="95073" y="513080"/>
                </a:lnTo>
                <a:lnTo>
                  <a:pt x="100260" y="524510"/>
                </a:lnTo>
                <a:lnTo>
                  <a:pt x="104913" y="535940"/>
                </a:lnTo>
                <a:lnTo>
                  <a:pt x="106235" y="541020"/>
                </a:lnTo>
                <a:lnTo>
                  <a:pt x="103118" y="567690"/>
                </a:lnTo>
                <a:lnTo>
                  <a:pt x="101176" y="605790"/>
                </a:lnTo>
                <a:lnTo>
                  <a:pt x="99961" y="643890"/>
                </a:lnTo>
                <a:lnTo>
                  <a:pt x="99259" y="662940"/>
                </a:lnTo>
                <a:lnTo>
                  <a:pt x="98996" y="668020"/>
                </a:lnTo>
                <a:lnTo>
                  <a:pt x="103847" y="668020"/>
                </a:lnTo>
                <a:lnTo>
                  <a:pt x="110528" y="669290"/>
                </a:lnTo>
                <a:lnTo>
                  <a:pt x="110528" y="693420"/>
                </a:lnTo>
                <a:lnTo>
                  <a:pt x="112852" y="695960"/>
                </a:lnTo>
                <a:lnTo>
                  <a:pt x="181673" y="698500"/>
                </a:lnTo>
                <a:lnTo>
                  <a:pt x="184251" y="697230"/>
                </a:lnTo>
                <a:lnTo>
                  <a:pt x="187896" y="690880"/>
                </a:lnTo>
                <a:lnTo>
                  <a:pt x="146786" y="671830"/>
                </a:lnTo>
                <a:lnTo>
                  <a:pt x="143891" y="671830"/>
                </a:lnTo>
                <a:lnTo>
                  <a:pt x="141706" y="669290"/>
                </a:lnTo>
                <a:lnTo>
                  <a:pt x="140474" y="666750"/>
                </a:lnTo>
                <a:lnTo>
                  <a:pt x="147519" y="666750"/>
                </a:lnTo>
                <a:lnTo>
                  <a:pt x="152907" y="659130"/>
                </a:lnTo>
                <a:lnTo>
                  <a:pt x="164172" y="612140"/>
                </a:lnTo>
                <a:lnTo>
                  <a:pt x="168478" y="572770"/>
                </a:lnTo>
                <a:lnTo>
                  <a:pt x="169634" y="553720"/>
                </a:lnTo>
                <a:lnTo>
                  <a:pt x="172173" y="534670"/>
                </a:lnTo>
                <a:lnTo>
                  <a:pt x="175426" y="527050"/>
                </a:lnTo>
                <a:lnTo>
                  <a:pt x="176610" y="519430"/>
                </a:lnTo>
                <a:lnTo>
                  <a:pt x="176983" y="511810"/>
                </a:lnTo>
                <a:lnTo>
                  <a:pt x="177800" y="505460"/>
                </a:lnTo>
                <a:lnTo>
                  <a:pt x="176809" y="499110"/>
                </a:lnTo>
                <a:lnTo>
                  <a:pt x="176326" y="494030"/>
                </a:lnTo>
                <a:lnTo>
                  <a:pt x="174752" y="487680"/>
                </a:lnTo>
                <a:lnTo>
                  <a:pt x="171796" y="472440"/>
                </a:lnTo>
                <a:close/>
              </a:path>
              <a:path w="210819" h="698500">
                <a:moveTo>
                  <a:pt x="73115" y="81280"/>
                </a:moveTo>
                <a:lnTo>
                  <a:pt x="65633" y="81280"/>
                </a:lnTo>
                <a:lnTo>
                  <a:pt x="45246" y="87630"/>
                </a:lnTo>
                <a:lnTo>
                  <a:pt x="22974" y="100330"/>
                </a:lnTo>
                <a:lnTo>
                  <a:pt x="9226" y="118110"/>
                </a:lnTo>
                <a:lnTo>
                  <a:pt x="14414" y="140970"/>
                </a:lnTo>
                <a:lnTo>
                  <a:pt x="20892" y="148590"/>
                </a:lnTo>
                <a:lnTo>
                  <a:pt x="28860" y="152400"/>
                </a:lnTo>
                <a:lnTo>
                  <a:pt x="38010" y="154940"/>
                </a:lnTo>
                <a:lnTo>
                  <a:pt x="48031" y="154940"/>
                </a:lnTo>
                <a:lnTo>
                  <a:pt x="33756" y="173990"/>
                </a:lnTo>
                <a:lnTo>
                  <a:pt x="25077" y="196850"/>
                </a:lnTo>
                <a:lnTo>
                  <a:pt x="10758" y="242570"/>
                </a:lnTo>
                <a:lnTo>
                  <a:pt x="4" y="289560"/>
                </a:lnTo>
                <a:lnTo>
                  <a:pt x="2019" y="314960"/>
                </a:lnTo>
                <a:lnTo>
                  <a:pt x="3632" y="316230"/>
                </a:lnTo>
                <a:lnTo>
                  <a:pt x="5740" y="317500"/>
                </a:lnTo>
                <a:lnTo>
                  <a:pt x="10783" y="317500"/>
                </a:lnTo>
                <a:lnTo>
                  <a:pt x="11709" y="320040"/>
                </a:lnTo>
                <a:lnTo>
                  <a:pt x="16522" y="326390"/>
                </a:lnTo>
                <a:lnTo>
                  <a:pt x="14465" y="326390"/>
                </a:lnTo>
                <a:lnTo>
                  <a:pt x="13677" y="327660"/>
                </a:lnTo>
                <a:lnTo>
                  <a:pt x="12087" y="334010"/>
                </a:lnTo>
                <a:lnTo>
                  <a:pt x="10566" y="341630"/>
                </a:lnTo>
                <a:lnTo>
                  <a:pt x="9445" y="349250"/>
                </a:lnTo>
                <a:lnTo>
                  <a:pt x="9055" y="356870"/>
                </a:lnTo>
                <a:lnTo>
                  <a:pt x="7802" y="377190"/>
                </a:lnTo>
                <a:lnTo>
                  <a:pt x="4694" y="396240"/>
                </a:lnTo>
                <a:lnTo>
                  <a:pt x="1502" y="414020"/>
                </a:lnTo>
                <a:lnTo>
                  <a:pt x="0" y="434340"/>
                </a:lnTo>
                <a:lnTo>
                  <a:pt x="1123" y="441960"/>
                </a:lnTo>
                <a:lnTo>
                  <a:pt x="1603" y="450850"/>
                </a:lnTo>
                <a:lnTo>
                  <a:pt x="1850" y="458470"/>
                </a:lnTo>
                <a:lnTo>
                  <a:pt x="2273" y="467360"/>
                </a:lnTo>
                <a:lnTo>
                  <a:pt x="1930" y="476250"/>
                </a:lnTo>
                <a:lnTo>
                  <a:pt x="1625" y="480060"/>
                </a:lnTo>
                <a:lnTo>
                  <a:pt x="2217" y="494030"/>
                </a:lnTo>
                <a:lnTo>
                  <a:pt x="2932" y="516890"/>
                </a:lnTo>
                <a:lnTo>
                  <a:pt x="3117" y="527050"/>
                </a:lnTo>
                <a:lnTo>
                  <a:pt x="3228" y="544830"/>
                </a:lnTo>
                <a:lnTo>
                  <a:pt x="3048" y="552450"/>
                </a:lnTo>
                <a:lnTo>
                  <a:pt x="1863" y="563880"/>
                </a:lnTo>
                <a:lnTo>
                  <a:pt x="2154" y="575310"/>
                </a:lnTo>
                <a:lnTo>
                  <a:pt x="3571" y="586740"/>
                </a:lnTo>
                <a:lnTo>
                  <a:pt x="7811" y="608330"/>
                </a:lnTo>
                <a:lnTo>
                  <a:pt x="8837" y="618490"/>
                </a:lnTo>
                <a:lnTo>
                  <a:pt x="8117" y="629920"/>
                </a:lnTo>
                <a:lnTo>
                  <a:pt x="4927" y="640080"/>
                </a:lnTo>
                <a:lnTo>
                  <a:pt x="3251" y="642620"/>
                </a:lnTo>
                <a:lnTo>
                  <a:pt x="5194" y="647700"/>
                </a:lnTo>
                <a:lnTo>
                  <a:pt x="9169" y="652780"/>
                </a:lnTo>
                <a:lnTo>
                  <a:pt x="9169" y="684530"/>
                </a:lnTo>
                <a:lnTo>
                  <a:pt x="11645" y="687070"/>
                </a:lnTo>
                <a:lnTo>
                  <a:pt x="84734" y="690880"/>
                </a:lnTo>
                <a:lnTo>
                  <a:pt x="87477" y="689610"/>
                </a:lnTo>
                <a:lnTo>
                  <a:pt x="91338" y="680720"/>
                </a:lnTo>
                <a:lnTo>
                  <a:pt x="89979" y="678180"/>
                </a:lnTo>
                <a:lnTo>
                  <a:pt x="88455" y="673100"/>
                </a:lnTo>
                <a:lnTo>
                  <a:pt x="85775" y="669290"/>
                </a:lnTo>
                <a:lnTo>
                  <a:pt x="80208" y="665480"/>
                </a:lnTo>
                <a:lnTo>
                  <a:pt x="71576" y="662940"/>
                </a:lnTo>
                <a:lnTo>
                  <a:pt x="59702" y="660400"/>
                </a:lnTo>
                <a:lnTo>
                  <a:pt x="60076" y="652780"/>
                </a:lnTo>
                <a:lnTo>
                  <a:pt x="60725" y="643890"/>
                </a:lnTo>
                <a:lnTo>
                  <a:pt x="61963" y="636270"/>
                </a:lnTo>
                <a:lnTo>
                  <a:pt x="64109" y="629920"/>
                </a:lnTo>
                <a:lnTo>
                  <a:pt x="66057" y="622300"/>
                </a:lnTo>
                <a:lnTo>
                  <a:pt x="66662" y="612140"/>
                </a:lnTo>
                <a:lnTo>
                  <a:pt x="66809" y="601980"/>
                </a:lnTo>
                <a:lnTo>
                  <a:pt x="67386" y="593090"/>
                </a:lnTo>
                <a:lnTo>
                  <a:pt x="68847" y="584200"/>
                </a:lnTo>
                <a:lnTo>
                  <a:pt x="71956" y="570230"/>
                </a:lnTo>
                <a:lnTo>
                  <a:pt x="72453" y="565150"/>
                </a:lnTo>
                <a:lnTo>
                  <a:pt x="73229" y="544830"/>
                </a:lnTo>
                <a:lnTo>
                  <a:pt x="75863" y="519430"/>
                </a:lnTo>
                <a:lnTo>
                  <a:pt x="78897" y="494030"/>
                </a:lnTo>
                <a:lnTo>
                  <a:pt x="80873" y="472440"/>
                </a:lnTo>
                <a:lnTo>
                  <a:pt x="171796" y="472440"/>
                </a:lnTo>
                <a:lnTo>
                  <a:pt x="170230" y="457200"/>
                </a:lnTo>
                <a:lnTo>
                  <a:pt x="167779" y="441960"/>
                </a:lnTo>
                <a:lnTo>
                  <a:pt x="162166" y="426720"/>
                </a:lnTo>
                <a:lnTo>
                  <a:pt x="145211" y="396240"/>
                </a:lnTo>
                <a:lnTo>
                  <a:pt x="149030" y="384810"/>
                </a:lnTo>
                <a:lnTo>
                  <a:pt x="149647" y="372110"/>
                </a:lnTo>
                <a:lnTo>
                  <a:pt x="148830" y="360680"/>
                </a:lnTo>
                <a:lnTo>
                  <a:pt x="148348" y="349250"/>
                </a:lnTo>
                <a:lnTo>
                  <a:pt x="147202" y="342900"/>
                </a:lnTo>
                <a:lnTo>
                  <a:pt x="144973" y="335280"/>
                </a:lnTo>
                <a:lnTo>
                  <a:pt x="143958" y="328930"/>
                </a:lnTo>
                <a:lnTo>
                  <a:pt x="146456" y="322580"/>
                </a:lnTo>
                <a:lnTo>
                  <a:pt x="153733" y="322580"/>
                </a:lnTo>
                <a:lnTo>
                  <a:pt x="152361" y="317500"/>
                </a:lnTo>
                <a:lnTo>
                  <a:pt x="152273" y="313690"/>
                </a:lnTo>
                <a:lnTo>
                  <a:pt x="149009" y="308610"/>
                </a:lnTo>
                <a:lnTo>
                  <a:pt x="143357" y="307340"/>
                </a:lnTo>
                <a:lnTo>
                  <a:pt x="141109" y="303530"/>
                </a:lnTo>
                <a:lnTo>
                  <a:pt x="139407" y="303530"/>
                </a:lnTo>
                <a:lnTo>
                  <a:pt x="140182" y="299720"/>
                </a:lnTo>
                <a:lnTo>
                  <a:pt x="139449" y="294640"/>
                </a:lnTo>
                <a:lnTo>
                  <a:pt x="140397" y="292100"/>
                </a:lnTo>
                <a:lnTo>
                  <a:pt x="146215" y="290830"/>
                </a:lnTo>
                <a:lnTo>
                  <a:pt x="207218" y="290830"/>
                </a:lnTo>
                <a:lnTo>
                  <a:pt x="209905" y="288290"/>
                </a:lnTo>
                <a:lnTo>
                  <a:pt x="210533" y="280670"/>
                </a:lnTo>
                <a:lnTo>
                  <a:pt x="210191" y="273050"/>
                </a:lnTo>
                <a:lnTo>
                  <a:pt x="208430" y="267970"/>
                </a:lnTo>
                <a:lnTo>
                  <a:pt x="204800" y="264160"/>
                </a:lnTo>
                <a:lnTo>
                  <a:pt x="193583" y="250190"/>
                </a:lnTo>
                <a:lnTo>
                  <a:pt x="179476" y="250190"/>
                </a:lnTo>
                <a:lnTo>
                  <a:pt x="173901" y="247650"/>
                </a:lnTo>
                <a:lnTo>
                  <a:pt x="174574" y="246380"/>
                </a:lnTo>
                <a:lnTo>
                  <a:pt x="171475" y="241300"/>
                </a:lnTo>
                <a:lnTo>
                  <a:pt x="171615" y="237490"/>
                </a:lnTo>
                <a:lnTo>
                  <a:pt x="172453" y="237490"/>
                </a:lnTo>
                <a:lnTo>
                  <a:pt x="173177" y="236220"/>
                </a:lnTo>
                <a:lnTo>
                  <a:pt x="173685" y="234950"/>
                </a:lnTo>
                <a:lnTo>
                  <a:pt x="174504" y="233680"/>
                </a:lnTo>
                <a:lnTo>
                  <a:pt x="165671" y="233680"/>
                </a:lnTo>
                <a:lnTo>
                  <a:pt x="166331" y="232410"/>
                </a:lnTo>
                <a:lnTo>
                  <a:pt x="175323" y="232410"/>
                </a:lnTo>
                <a:lnTo>
                  <a:pt x="175221" y="228600"/>
                </a:lnTo>
                <a:lnTo>
                  <a:pt x="174536" y="224790"/>
                </a:lnTo>
                <a:lnTo>
                  <a:pt x="175069" y="224790"/>
                </a:lnTo>
                <a:lnTo>
                  <a:pt x="175882" y="223520"/>
                </a:lnTo>
                <a:lnTo>
                  <a:pt x="176606" y="223520"/>
                </a:lnTo>
                <a:lnTo>
                  <a:pt x="177063" y="222250"/>
                </a:lnTo>
                <a:lnTo>
                  <a:pt x="177406" y="220980"/>
                </a:lnTo>
                <a:lnTo>
                  <a:pt x="177634" y="219710"/>
                </a:lnTo>
                <a:lnTo>
                  <a:pt x="177800" y="218440"/>
                </a:lnTo>
                <a:lnTo>
                  <a:pt x="180098" y="210820"/>
                </a:lnTo>
                <a:lnTo>
                  <a:pt x="178866" y="201930"/>
                </a:lnTo>
                <a:lnTo>
                  <a:pt x="178536" y="194310"/>
                </a:lnTo>
                <a:lnTo>
                  <a:pt x="178689" y="193040"/>
                </a:lnTo>
                <a:lnTo>
                  <a:pt x="178904" y="191770"/>
                </a:lnTo>
                <a:lnTo>
                  <a:pt x="179197" y="190500"/>
                </a:lnTo>
                <a:lnTo>
                  <a:pt x="179496" y="184150"/>
                </a:lnTo>
                <a:lnTo>
                  <a:pt x="177826" y="177800"/>
                </a:lnTo>
                <a:lnTo>
                  <a:pt x="175141" y="172720"/>
                </a:lnTo>
                <a:lnTo>
                  <a:pt x="172389" y="166370"/>
                </a:lnTo>
                <a:lnTo>
                  <a:pt x="169329" y="161290"/>
                </a:lnTo>
                <a:lnTo>
                  <a:pt x="165900" y="154940"/>
                </a:lnTo>
                <a:lnTo>
                  <a:pt x="161124" y="149860"/>
                </a:lnTo>
                <a:lnTo>
                  <a:pt x="156946" y="146050"/>
                </a:lnTo>
                <a:lnTo>
                  <a:pt x="153543" y="142240"/>
                </a:lnTo>
                <a:lnTo>
                  <a:pt x="149141" y="128270"/>
                </a:lnTo>
                <a:lnTo>
                  <a:pt x="150723" y="121920"/>
                </a:lnTo>
                <a:lnTo>
                  <a:pt x="155505" y="115570"/>
                </a:lnTo>
                <a:lnTo>
                  <a:pt x="162521" y="109220"/>
                </a:lnTo>
                <a:lnTo>
                  <a:pt x="163957" y="109220"/>
                </a:lnTo>
                <a:lnTo>
                  <a:pt x="165163" y="107950"/>
                </a:lnTo>
                <a:lnTo>
                  <a:pt x="165823" y="106680"/>
                </a:lnTo>
                <a:lnTo>
                  <a:pt x="169051" y="97790"/>
                </a:lnTo>
                <a:lnTo>
                  <a:pt x="169468" y="96520"/>
                </a:lnTo>
                <a:lnTo>
                  <a:pt x="87503" y="96520"/>
                </a:lnTo>
                <a:lnTo>
                  <a:pt x="83921" y="88900"/>
                </a:lnTo>
                <a:lnTo>
                  <a:pt x="79168" y="83820"/>
                </a:lnTo>
                <a:lnTo>
                  <a:pt x="73115" y="81280"/>
                </a:lnTo>
                <a:close/>
              </a:path>
              <a:path w="210819" h="698500">
                <a:moveTo>
                  <a:pt x="147519" y="666750"/>
                </a:moveTo>
                <a:lnTo>
                  <a:pt x="145783" y="666750"/>
                </a:lnTo>
                <a:lnTo>
                  <a:pt x="146621" y="668020"/>
                </a:lnTo>
                <a:lnTo>
                  <a:pt x="147519" y="666750"/>
                </a:lnTo>
                <a:close/>
              </a:path>
              <a:path w="210819" h="698500">
                <a:moveTo>
                  <a:pt x="140360" y="302260"/>
                </a:moveTo>
                <a:lnTo>
                  <a:pt x="139407" y="303530"/>
                </a:lnTo>
                <a:lnTo>
                  <a:pt x="141109" y="303530"/>
                </a:lnTo>
                <a:lnTo>
                  <a:pt x="140360" y="302260"/>
                </a:lnTo>
                <a:close/>
              </a:path>
              <a:path w="210819" h="698500">
                <a:moveTo>
                  <a:pt x="207218" y="290830"/>
                </a:moveTo>
                <a:lnTo>
                  <a:pt x="162179" y="290830"/>
                </a:lnTo>
                <a:lnTo>
                  <a:pt x="173183" y="294640"/>
                </a:lnTo>
                <a:lnTo>
                  <a:pt x="188899" y="295910"/>
                </a:lnTo>
                <a:lnTo>
                  <a:pt x="203187" y="294640"/>
                </a:lnTo>
                <a:lnTo>
                  <a:pt x="207218" y="290830"/>
                </a:lnTo>
                <a:close/>
              </a:path>
              <a:path w="210819" h="698500">
                <a:moveTo>
                  <a:pt x="162179" y="290830"/>
                </a:moveTo>
                <a:lnTo>
                  <a:pt x="146215" y="290830"/>
                </a:lnTo>
                <a:lnTo>
                  <a:pt x="156921" y="293370"/>
                </a:lnTo>
                <a:lnTo>
                  <a:pt x="162179" y="290830"/>
                </a:lnTo>
                <a:close/>
              </a:path>
              <a:path w="210819" h="698500">
                <a:moveTo>
                  <a:pt x="187464" y="242570"/>
                </a:moveTo>
                <a:lnTo>
                  <a:pt x="182803" y="243840"/>
                </a:lnTo>
                <a:lnTo>
                  <a:pt x="179476" y="250190"/>
                </a:lnTo>
                <a:lnTo>
                  <a:pt x="193583" y="250190"/>
                </a:lnTo>
                <a:lnTo>
                  <a:pt x="187464" y="242570"/>
                </a:lnTo>
                <a:close/>
              </a:path>
              <a:path w="210819" h="698500">
                <a:moveTo>
                  <a:pt x="175323" y="232410"/>
                </a:moveTo>
                <a:lnTo>
                  <a:pt x="166725" y="232410"/>
                </a:lnTo>
                <a:lnTo>
                  <a:pt x="166624" y="233680"/>
                </a:lnTo>
                <a:lnTo>
                  <a:pt x="174504" y="233680"/>
                </a:lnTo>
                <a:lnTo>
                  <a:pt x="175323" y="232410"/>
                </a:lnTo>
                <a:close/>
              </a:path>
              <a:path w="210819" h="698500">
                <a:moveTo>
                  <a:pt x="132205" y="0"/>
                </a:moveTo>
                <a:lnTo>
                  <a:pt x="112623" y="3810"/>
                </a:lnTo>
                <a:lnTo>
                  <a:pt x="111379" y="3810"/>
                </a:lnTo>
                <a:lnTo>
                  <a:pt x="108419" y="5080"/>
                </a:lnTo>
                <a:lnTo>
                  <a:pt x="82741" y="27940"/>
                </a:lnTo>
                <a:lnTo>
                  <a:pt x="82931" y="29210"/>
                </a:lnTo>
                <a:lnTo>
                  <a:pt x="49707" y="44450"/>
                </a:lnTo>
                <a:lnTo>
                  <a:pt x="49707" y="57150"/>
                </a:lnTo>
                <a:lnTo>
                  <a:pt x="59020" y="59690"/>
                </a:lnTo>
                <a:lnTo>
                  <a:pt x="67743" y="60960"/>
                </a:lnTo>
                <a:lnTo>
                  <a:pt x="83464" y="60960"/>
                </a:lnTo>
                <a:lnTo>
                  <a:pt x="83642" y="67310"/>
                </a:lnTo>
                <a:lnTo>
                  <a:pt x="84455" y="73660"/>
                </a:lnTo>
                <a:lnTo>
                  <a:pt x="88379" y="80010"/>
                </a:lnTo>
                <a:lnTo>
                  <a:pt x="87833" y="82550"/>
                </a:lnTo>
                <a:lnTo>
                  <a:pt x="88176" y="85090"/>
                </a:lnTo>
                <a:lnTo>
                  <a:pt x="91313" y="86360"/>
                </a:lnTo>
                <a:lnTo>
                  <a:pt x="92989" y="88900"/>
                </a:lnTo>
                <a:lnTo>
                  <a:pt x="92062" y="92710"/>
                </a:lnTo>
                <a:lnTo>
                  <a:pt x="89027" y="95250"/>
                </a:lnTo>
                <a:lnTo>
                  <a:pt x="88519" y="95250"/>
                </a:lnTo>
                <a:lnTo>
                  <a:pt x="87503" y="96520"/>
                </a:lnTo>
                <a:lnTo>
                  <a:pt x="169468" y="96520"/>
                </a:lnTo>
                <a:lnTo>
                  <a:pt x="171554" y="90170"/>
                </a:lnTo>
                <a:lnTo>
                  <a:pt x="173339" y="82550"/>
                </a:lnTo>
                <a:lnTo>
                  <a:pt x="174409" y="73660"/>
                </a:lnTo>
                <a:lnTo>
                  <a:pt x="174523" y="72390"/>
                </a:lnTo>
                <a:lnTo>
                  <a:pt x="174307" y="71120"/>
                </a:lnTo>
                <a:lnTo>
                  <a:pt x="172402" y="66040"/>
                </a:lnTo>
                <a:lnTo>
                  <a:pt x="171513" y="63500"/>
                </a:lnTo>
                <a:lnTo>
                  <a:pt x="172669" y="60960"/>
                </a:lnTo>
                <a:lnTo>
                  <a:pt x="175100" y="52070"/>
                </a:lnTo>
                <a:lnTo>
                  <a:pt x="176104" y="44450"/>
                </a:lnTo>
                <a:lnTo>
                  <a:pt x="175737" y="38100"/>
                </a:lnTo>
                <a:lnTo>
                  <a:pt x="174053" y="31750"/>
                </a:lnTo>
                <a:lnTo>
                  <a:pt x="167716" y="11430"/>
                </a:lnTo>
                <a:lnTo>
                  <a:pt x="152168" y="2540"/>
                </a:lnTo>
                <a:lnTo>
                  <a:pt x="132205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92"/>
          <p:cNvSpPr/>
          <p:nvPr/>
        </p:nvSpPr>
        <p:spPr>
          <a:xfrm>
            <a:off x="1658194" y="7362924"/>
            <a:ext cx="325120" cy="883285"/>
          </a:xfrm>
          <a:custGeom>
            <a:avLst/>
            <a:gdLst/>
            <a:ahLst/>
            <a:cxnLst/>
            <a:rect l="l" t="t" r="r" b="b"/>
            <a:pathLst>
              <a:path w="325119" h="883284">
                <a:moveTo>
                  <a:pt x="241288" y="460932"/>
                </a:moveTo>
                <a:lnTo>
                  <a:pt x="152917" y="460932"/>
                </a:lnTo>
                <a:lnTo>
                  <a:pt x="153349" y="465161"/>
                </a:lnTo>
                <a:lnTo>
                  <a:pt x="154835" y="469199"/>
                </a:lnTo>
                <a:lnTo>
                  <a:pt x="165605" y="511062"/>
                </a:lnTo>
                <a:lnTo>
                  <a:pt x="168925" y="553299"/>
                </a:lnTo>
                <a:lnTo>
                  <a:pt x="167483" y="595812"/>
                </a:lnTo>
                <a:lnTo>
                  <a:pt x="163811" y="640341"/>
                </a:lnTo>
                <a:lnTo>
                  <a:pt x="160840" y="675596"/>
                </a:lnTo>
                <a:lnTo>
                  <a:pt x="159030" y="712720"/>
                </a:lnTo>
                <a:lnTo>
                  <a:pt x="160399" y="749805"/>
                </a:lnTo>
                <a:lnTo>
                  <a:pt x="166811" y="786776"/>
                </a:lnTo>
                <a:lnTo>
                  <a:pt x="170350" y="795945"/>
                </a:lnTo>
                <a:lnTo>
                  <a:pt x="173988" y="805102"/>
                </a:lnTo>
                <a:lnTo>
                  <a:pt x="175428" y="814583"/>
                </a:lnTo>
                <a:lnTo>
                  <a:pt x="172373" y="824723"/>
                </a:lnTo>
                <a:lnTo>
                  <a:pt x="171506" y="838911"/>
                </a:lnTo>
                <a:lnTo>
                  <a:pt x="176001" y="850307"/>
                </a:lnTo>
                <a:lnTo>
                  <a:pt x="183784" y="861685"/>
                </a:lnTo>
                <a:lnTo>
                  <a:pt x="192782" y="875815"/>
                </a:lnTo>
                <a:lnTo>
                  <a:pt x="206175" y="880895"/>
                </a:lnTo>
                <a:lnTo>
                  <a:pt x="219705" y="882780"/>
                </a:lnTo>
                <a:lnTo>
                  <a:pt x="232346" y="880614"/>
                </a:lnTo>
                <a:lnTo>
                  <a:pt x="243074" y="873542"/>
                </a:lnTo>
                <a:lnTo>
                  <a:pt x="248524" y="862426"/>
                </a:lnTo>
                <a:lnTo>
                  <a:pt x="246425" y="850984"/>
                </a:lnTo>
                <a:lnTo>
                  <a:pt x="240372" y="839527"/>
                </a:lnTo>
                <a:lnTo>
                  <a:pt x="233956" y="828368"/>
                </a:lnTo>
                <a:lnTo>
                  <a:pt x="231225" y="822856"/>
                </a:lnTo>
                <a:lnTo>
                  <a:pt x="229155" y="817027"/>
                </a:lnTo>
                <a:lnTo>
                  <a:pt x="226780" y="811350"/>
                </a:lnTo>
                <a:lnTo>
                  <a:pt x="217776" y="808861"/>
                </a:lnTo>
                <a:lnTo>
                  <a:pt x="220938" y="804238"/>
                </a:lnTo>
                <a:lnTo>
                  <a:pt x="231950" y="766951"/>
                </a:lnTo>
                <a:lnTo>
                  <a:pt x="233904" y="725223"/>
                </a:lnTo>
                <a:lnTo>
                  <a:pt x="235608" y="675596"/>
                </a:lnTo>
                <a:lnTo>
                  <a:pt x="236579" y="624870"/>
                </a:lnTo>
                <a:lnTo>
                  <a:pt x="236493" y="568642"/>
                </a:lnTo>
                <a:lnTo>
                  <a:pt x="235594" y="524483"/>
                </a:lnTo>
                <a:lnTo>
                  <a:pt x="238536" y="478814"/>
                </a:lnTo>
                <a:lnTo>
                  <a:pt x="241288" y="460932"/>
                </a:lnTo>
                <a:close/>
              </a:path>
              <a:path w="325119" h="883284">
                <a:moveTo>
                  <a:pt x="156910" y="0"/>
                </a:moveTo>
                <a:lnTo>
                  <a:pt x="135699" y="4601"/>
                </a:lnTo>
                <a:lnTo>
                  <a:pt x="114525" y="18108"/>
                </a:lnTo>
                <a:lnTo>
                  <a:pt x="88826" y="41779"/>
                </a:lnTo>
                <a:lnTo>
                  <a:pt x="75163" y="52575"/>
                </a:lnTo>
                <a:lnTo>
                  <a:pt x="33573" y="83669"/>
                </a:lnTo>
                <a:lnTo>
                  <a:pt x="7775" y="161829"/>
                </a:lnTo>
                <a:lnTo>
                  <a:pt x="1866" y="208600"/>
                </a:lnTo>
                <a:lnTo>
                  <a:pt x="0" y="255627"/>
                </a:lnTo>
                <a:lnTo>
                  <a:pt x="768" y="302819"/>
                </a:lnTo>
                <a:lnTo>
                  <a:pt x="2765" y="350086"/>
                </a:lnTo>
                <a:lnTo>
                  <a:pt x="13522" y="376083"/>
                </a:lnTo>
                <a:lnTo>
                  <a:pt x="32506" y="401726"/>
                </a:lnTo>
                <a:lnTo>
                  <a:pt x="47158" y="460297"/>
                </a:lnTo>
                <a:lnTo>
                  <a:pt x="54485" y="539821"/>
                </a:lnTo>
                <a:lnTo>
                  <a:pt x="56256" y="590015"/>
                </a:lnTo>
                <a:lnTo>
                  <a:pt x="56900" y="640341"/>
                </a:lnTo>
                <a:lnTo>
                  <a:pt x="57794" y="690637"/>
                </a:lnTo>
                <a:lnTo>
                  <a:pt x="61570" y="709485"/>
                </a:lnTo>
                <a:lnTo>
                  <a:pt x="61780" y="728818"/>
                </a:lnTo>
                <a:lnTo>
                  <a:pt x="62521" y="748138"/>
                </a:lnTo>
                <a:lnTo>
                  <a:pt x="67890" y="766951"/>
                </a:lnTo>
                <a:lnTo>
                  <a:pt x="70697" y="772653"/>
                </a:lnTo>
                <a:lnTo>
                  <a:pt x="70557" y="781467"/>
                </a:lnTo>
                <a:lnTo>
                  <a:pt x="57439" y="789106"/>
                </a:lnTo>
                <a:lnTo>
                  <a:pt x="57781" y="794027"/>
                </a:lnTo>
                <a:lnTo>
                  <a:pt x="57997" y="798917"/>
                </a:lnTo>
                <a:lnTo>
                  <a:pt x="55600" y="807189"/>
                </a:lnTo>
                <a:lnTo>
                  <a:pt x="57140" y="813623"/>
                </a:lnTo>
                <a:lnTo>
                  <a:pt x="61823" y="818791"/>
                </a:lnTo>
                <a:lnTo>
                  <a:pt x="68856" y="823263"/>
                </a:lnTo>
                <a:lnTo>
                  <a:pt x="82607" y="826795"/>
                </a:lnTo>
                <a:lnTo>
                  <a:pt x="92643" y="822391"/>
                </a:lnTo>
                <a:lnTo>
                  <a:pt x="109204" y="805457"/>
                </a:lnTo>
                <a:lnTo>
                  <a:pt x="112709" y="797901"/>
                </a:lnTo>
                <a:lnTo>
                  <a:pt x="112416" y="789100"/>
                </a:lnTo>
                <a:lnTo>
                  <a:pt x="113081" y="780626"/>
                </a:lnTo>
                <a:lnTo>
                  <a:pt x="119465" y="774012"/>
                </a:lnTo>
                <a:lnTo>
                  <a:pt x="126317" y="767541"/>
                </a:lnTo>
                <a:lnTo>
                  <a:pt x="129351" y="759790"/>
                </a:lnTo>
                <a:lnTo>
                  <a:pt x="128530" y="708388"/>
                </a:lnTo>
                <a:lnTo>
                  <a:pt x="125851" y="640341"/>
                </a:lnTo>
                <a:lnTo>
                  <a:pt x="124024" y="605661"/>
                </a:lnTo>
                <a:lnTo>
                  <a:pt x="124645" y="568642"/>
                </a:lnTo>
                <a:lnTo>
                  <a:pt x="129597" y="532431"/>
                </a:lnTo>
                <a:lnTo>
                  <a:pt x="136858" y="496713"/>
                </a:lnTo>
                <a:lnTo>
                  <a:pt x="144408" y="461173"/>
                </a:lnTo>
                <a:lnTo>
                  <a:pt x="152917" y="460932"/>
                </a:lnTo>
                <a:lnTo>
                  <a:pt x="241288" y="460932"/>
                </a:lnTo>
                <a:lnTo>
                  <a:pt x="245535" y="433339"/>
                </a:lnTo>
                <a:lnTo>
                  <a:pt x="249481" y="387710"/>
                </a:lnTo>
                <a:lnTo>
                  <a:pt x="243265" y="341577"/>
                </a:lnTo>
                <a:lnTo>
                  <a:pt x="242795" y="332860"/>
                </a:lnTo>
                <a:lnTo>
                  <a:pt x="245679" y="324283"/>
                </a:lnTo>
                <a:lnTo>
                  <a:pt x="250442" y="315235"/>
                </a:lnTo>
                <a:lnTo>
                  <a:pt x="255609" y="305103"/>
                </a:lnTo>
                <a:lnTo>
                  <a:pt x="303143" y="305103"/>
                </a:lnTo>
                <a:lnTo>
                  <a:pt x="303872" y="292361"/>
                </a:lnTo>
                <a:lnTo>
                  <a:pt x="304838" y="270597"/>
                </a:lnTo>
                <a:lnTo>
                  <a:pt x="308073" y="249083"/>
                </a:lnTo>
                <a:lnTo>
                  <a:pt x="309322" y="210834"/>
                </a:lnTo>
                <a:lnTo>
                  <a:pt x="308306" y="172780"/>
                </a:lnTo>
                <a:lnTo>
                  <a:pt x="304049" y="134971"/>
                </a:lnTo>
                <a:lnTo>
                  <a:pt x="295576" y="97458"/>
                </a:lnTo>
                <a:lnTo>
                  <a:pt x="263504" y="39069"/>
                </a:lnTo>
                <a:lnTo>
                  <a:pt x="199437" y="17791"/>
                </a:lnTo>
                <a:lnTo>
                  <a:pt x="178156" y="4372"/>
                </a:lnTo>
                <a:lnTo>
                  <a:pt x="156910" y="0"/>
                </a:lnTo>
                <a:close/>
              </a:path>
              <a:path w="325119" h="883284">
                <a:moveTo>
                  <a:pt x="303143" y="305103"/>
                </a:moveTo>
                <a:lnTo>
                  <a:pt x="255609" y="305103"/>
                </a:lnTo>
                <a:lnTo>
                  <a:pt x="280806" y="377607"/>
                </a:lnTo>
                <a:lnTo>
                  <a:pt x="285785" y="391249"/>
                </a:lnTo>
                <a:lnTo>
                  <a:pt x="285549" y="405655"/>
                </a:lnTo>
                <a:lnTo>
                  <a:pt x="284999" y="420109"/>
                </a:lnTo>
                <a:lnTo>
                  <a:pt x="289036" y="433893"/>
                </a:lnTo>
                <a:lnTo>
                  <a:pt x="289023" y="434440"/>
                </a:lnTo>
                <a:lnTo>
                  <a:pt x="297208" y="430501"/>
                </a:lnTo>
                <a:lnTo>
                  <a:pt x="298659" y="423656"/>
                </a:lnTo>
                <a:lnTo>
                  <a:pt x="298010" y="415903"/>
                </a:lnTo>
                <a:lnTo>
                  <a:pt x="299894" y="409243"/>
                </a:lnTo>
                <a:lnTo>
                  <a:pt x="308947" y="399739"/>
                </a:lnTo>
                <a:lnTo>
                  <a:pt x="320168" y="390888"/>
                </a:lnTo>
                <a:lnTo>
                  <a:pt x="324624" y="380003"/>
                </a:lnTo>
                <a:lnTo>
                  <a:pt x="313381" y="364399"/>
                </a:lnTo>
                <a:lnTo>
                  <a:pt x="306060" y="358862"/>
                </a:lnTo>
                <a:lnTo>
                  <a:pt x="300573" y="352267"/>
                </a:lnTo>
                <a:lnTo>
                  <a:pt x="297783" y="344554"/>
                </a:lnTo>
                <a:lnTo>
                  <a:pt x="298548" y="335659"/>
                </a:lnTo>
                <a:lnTo>
                  <a:pt x="302626" y="314130"/>
                </a:lnTo>
                <a:lnTo>
                  <a:pt x="303143" y="305103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93"/>
          <p:cNvSpPr/>
          <p:nvPr/>
        </p:nvSpPr>
        <p:spPr>
          <a:xfrm>
            <a:off x="1743077" y="7248254"/>
            <a:ext cx="140700" cy="1351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94"/>
          <p:cNvSpPr/>
          <p:nvPr/>
        </p:nvSpPr>
        <p:spPr>
          <a:xfrm>
            <a:off x="1705602" y="8161829"/>
            <a:ext cx="62230" cy="42545"/>
          </a:xfrm>
          <a:custGeom>
            <a:avLst/>
            <a:gdLst/>
            <a:ahLst/>
            <a:cxnLst/>
            <a:rect l="l" t="t" r="r" b="b"/>
            <a:pathLst>
              <a:path w="62230" h="42545">
                <a:moveTo>
                  <a:pt x="10588" y="0"/>
                </a:moveTo>
                <a:lnTo>
                  <a:pt x="5001" y="9503"/>
                </a:lnTo>
                <a:lnTo>
                  <a:pt x="344" y="19289"/>
                </a:lnTo>
                <a:lnTo>
                  <a:pt x="0" y="28758"/>
                </a:lnTo>
                <a:lnTo>
                  <a:pt x="7350" y="37312"/>
                </a:lnTo>
                <a:lnTo>
                  <a:pt x="17721" y="41644"/>
                </a:lnTo>
                <a:lnTo>
                  <a:pt x="29187" y="42352"/>
                </a:lnTo>
                <a:lnTo>
                  <a:pt x="40568" y="39153"/>
                </a:lnTo>
                <a:lnTo>
                  <a:pt x="50682" y="31762"/>
                </a:lnTo>
                <a:lnTo>
                  <a:pt x="54384" y="26415"/>
                </a:lnTo>
                <a:lnTo>
                  <a:pt x="57047" y="20083"/>
                </a:lnTo>
                <a:lnTo>
                  <a:pt x="59264" y="13330"/>
                </a:lnTo>
                <a:lnTo>
                  <a:pt x="59767" y="11922"/>
                </a:lnTo>
                <a:lnTo>
                  <a:pt x="34980" y="11922"/>
                </a:lnTo>
                <a:lnTo>
                  <a:pt x="22130" y="10936"/>
                </a:lnTo>
                <a:lnTo>
                  <a:pt x="10588" y="0"/>
                </a:lnTo>
                <a:close/>
              </a:path>
              <a:path w="62230" h="42545">
                <a:moveTo>
                  <a:pt x="61630" y="6718"/>
                </a:moveTo>
                <a:lnTo>
                  <a:pt x="48395" y="8626"/>
                </a:lnTo>
                <a:lnTo>
                  <a:pt x="34980" y="11922"/>
                </a:lnTo>
                <a:lnTo>
                  <a:pt x="59767" y="11922"/>
                </a:lnTo>
                <a:lnTo>
                  <a:pt x="61630" y="6718"/>
                </a:lnTo>
                <a:close/>
              </a:path>
            </a:pathLst>
          </a:custGeom>
          <a:solidFill>
            <a:srgbClr val="00546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95"/>
          <p:cNvSpPr/>
          <p:nvPr/>
        </p:nvSpPr>
        <p:spPr>
          <a:xfrm>
            <a:off x="1939356" y="7786416"/>
            <a:ext cx="8255" cy="403860"/>
          </a:xfrm>
          <a:custGeom>
            <a:avLst/>
            <a:gdLst/>
            <a:ahLst/>
            <a:cxnLst/>
            <a:rect l="l" t="t" r="r" b="b"/>
            <a:pathLst>
              <a:path w="8255" h="403859">
                <a:moveTo>
                  <a:pt x="0" y="403237"/>
                </a:moveTo>
                <a:lnTo>
                  <a:pt x="8255" y="0"/>
                </a:lnTo>
              </a:path>
            </a:pathLst>
          </a:custGeom>
          <a:ln w="18135">
            <a:solidFill>
              <a:srgbClr val="00546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96"/>
          <p:cNvSpPr/>
          <p:nvPr/>
        </p:nvSpPr>
        <p:spPr>
          <a:xfrm>
            <a:off x="1316590" y="7298699"/>
            <a:ext cx="250825" cy="954405"/>
          </a:xfrm>
          <a:custGeom>
            <a:avLst/>
            <a:gdLst/>
            <a:ahLst/>
            <a:cxnLst/>
            <a:rect l="l" t="t" r="r" b="b"/>
            <a:pathLst>
              <a:path w="250825" h="954404">
                <a:moveTo>
                  <a:pt x="123545" y="807188"/>
                </a:moveTo>
                <a:lnTo>
                  <a:pt x="76403" y="807188"/>
                </a:lnTo>
                <a:lnTo>
                  <a:pt x="77343" y="811150"/>
                </a:lnTo>
                <a:lnTo>
                  <a:pt x="78244" y="815125"/>
                </a:lnTo>
                <a:lnTo>
                  <a:pt x="85105" y="858948"/>
                </a:lnTo>
                <a:lnTo>
                  <a:pt x="85394" y="872478"/>
                </a:lnTo>
                <a:lnTo>
                  <a:pt x="84509" y="879875"/>
                </a:lnTo>
                <a:lnTo>
                  <a:pt x="82049" y="886807"/>
                </a:lnTo>
                <a:lnTo>
                  <a:pt x="78134" y="893020"/>
                </a:lnTo>
                <a:lnTo>
                  <a:pt x="72885" y="898259"/>
                </a:lnTo>
                <a:lnTo>
                  <a:pt x="64508" y="905044"/>
                </a:lnTo>
                <a:lnTo>
                  <a:pt x="56327" y="912080"/>
                </a:lnTo>
                <a:lnTo>
                  <a:pt x="48503" y="919512"/>
                </a:lnTo>
                <a:lnTo>
                  <a:pt x="41198" y="927482"/>
                </a:lnTo>
                <a:lnTo>
                  <a:pt x="37395" y="932459"/>
                </a:lnTo>
                <a:lnTo>
                  <a:pt x="34928" y="937752"/>
                </a:lnTo>
                <a:lnTo>
                  <a:pt x="34980" y="943389"/>
                </a:lnTo>
                <a:lnTo>
                  <a:pt x="38735" y="949402"/>
                </a:lnTo>
                <a:lnTo>
                  <a:pt x="50239" y="953502"/>
                </a:lnTo>
                <a:lnTo>
                  <a:pt x="61723" y="954243"/>
                </a:lnTo>
                <a:lnTo>
                  <a:pt x="73191" y="952490"/>
                </a:lnTo>
                <a:lnTo>
                  <a:pt x="84645" y="949110"/>
                </a:lnTo>
                <a:lnTo>
                  <a:pt x="102908" y="944251"/>
                </a:lnTo>
                <a:lnTo>
                  <a:pt x="131475" y="924649"/>
                </a:lnTo>
                <a:lnTo>
                  <a:pt x="130409" y="917829"/>
                </a:lnTo>
                <a:lnTo>
                  <a:pt x="124244" y="892892"/>
                </a:lnTo>
                <a:lnTo>
                  <a:pt x="121478" y="867621"/>
                </a:lnTo>
                <a:lnTo>
                  <a:pt x="121299" y="842111"/>
                </a:lnTo>
                <a:lnTo>
                  <a:pt x="122872" y="816382"/>
                </a:lnTo>
                <a:lnTo>
                  <a:pt x="123113" y="813500"/>
                </a:lnTo>
                <a:lnTo>
                  <a:pt x="123342" y="810401"/>
                </a:lnTo>
                <a:lnTo>
                  <a:pt x="123545" y="807188"/>
                </a:lnTo>
                <a:close/>
              </a:path>
              <a:path w="250825" h="954404">
                <a:moveTo>
                  <a:pt x="209245" y="807188"/>
                </a:moveTo>
                <a:lnTo>
                  <a:pt x="159816" y="807188"/>
                </a:lnTo>
                <a:lnTo>
                  <a:pt x="159005" y="833771"/>
                </a:lnTo>
                <a:lnTo>
                  <a:pt x="157824" y="860453"/>
                </a:lnTo>
                <a:lnTo>
                  <a:pt x="160147" y="900774"/>
                </a:lnTo>
                <a:lnTo>
                  <a:pt x="187203" y="927886"/>
                </a:lnTo>
                <a:lnTo>
                  <a:pt x="203009" y="940931"/>
                </a:lnTo>
                <a:lnTo>
                  <a:pt x="208396" y="943669"/>
                </a:lnTo>
                <a:lnTo>
                  <a:pt x="217700" y="946623"/>
                </a:lnTo>
                <a:lnTo>
                  <a:pt x="227323" y="947759"/>
                </a:lnTo>
                <a:lnTo>
                  <a:pt x="233667" y="945046"/>
                </a:lnTo>
                <a:lnTo>
                  <a:pt x="240542" y="940737"/>
                </a:lnTo>
                <a:lnTo>
                  <a:pt x="246654" y="935102"/>
                </a:lnTo>
                <a:lnTo>
                  <a:pt x="250321" y="928619"/>
                </a:lnTo>
                <a:lnTo>
                  <a:pt x="249859" y="921767"/>
                </a:lnTo>
                <a:lnTo>
                  <a:pt x="241255" y="909755"/>
                </a:lnTo>
                <a:lnTo>
                  <a:pt x="228923" y="898539"/>
                </a:lnTo>
                <a:lnTo>
                  <a:pt x="217202" y="889970"/>
                </a:lnTo>
                <a:lnTo>
                  <a:pt x="210426" y="885902"/>
                </a:lnTo>
                <a:lnTo>
                  <a:pt x="204753" y="874930"/>
                </a:lnTo>
                <a:lnTo>
                  <a:pt x="204373" y="853922"/>
                </a:lnTo>
                <a:lnTo>
                  <a:pt x="206724" y="829226"/>
                </a:lnTo>
                <a:lnTo>
                  <a:pt x="209245" y="807188"/>
                </a:lnTo>
                <a:close/>
              </a:path>
              <a:path w="250825" h="954404">
                <a:moveTo>
                  <a:pt x="244381" y="730010"/>
                </a:moveTo>
                <a:lnTo>
                  <a:pt x="31559" y="730010"/>
                </a:lnTo>
                <a:lnTo>
                  <a:pt x="40513" y="807188"/>
                </a:lnTo>
                <a:lnTo>
                  <a:pt x="244233" y="807188"/>
                </a:lnTo>
                <a:lnTo>
                  <a:pt x="244389" y="799471"/>
                </a:lnTo>
                <a:lnTo>
                  <a:pt x="244476" y="793365"/>
                </a:lnTo>
                <a:lnTo>
                  <a:pt x="244576" y="773266"/>
                </a:lnTo>
                <a:lnTo>
                  <a:pt x="244983" y="772339"/>
                </a:lnTo>
                <a:lnTo>
                  <a:pt x="245249" y="771361"/>
                </a:lnTo>
                <a:lnTo>
                  <a:pt x="245033" y="768072"/>
                </a:lnTo>
                <a:lnTo>
                  <a:pt x="244589" y="763792"/>
                </a:lnTo>
                <a:lnTo>
                  <a:pt x="244381" y="730010"/>
                </a:lnTo>
                <a:close/>
              </a:path>
              <a:path w="250825" h="954404">
                <a:moveTo>
                  <a:pt x="177850" y="349988"/>
                </a:moveTo>
                <a:lnTo>
                  <a:pt x="38785" y="349988"/>
                </a:lnTo>
                <a:lnTo>
                  <a:pt x="37807" y="366739"/>
                </a:lnTo>
                <a:lnTo>
                  <a:pt x="34201" y="374753"/>
                </a:lnTo>
                <a:lnTo>
                  <a:pt x="29514" y="386106"/>
                </a:lnTo>
                <a:lnTo>
                  <a:pt x="27317" y="394209"/>
                </a:lnTo>
                <a:lnTo>
                  <a:pt x="19429" y="417522"/>
                </a:lnTo>
                <a:lnTo>
                  <a:pt x="12526" y="451633"/>
                </a:lnTo>
                <a:lnTo>
                  <a:pt x="7699" y="495000"/>
                </a:lnTo>
                <a:lnTo>
                  <a:pt x="6039" y="546084"/>
                </a:lnTo>
                <a:lnTo>
                  <a:pt x="8638" y="603343"/>
                </a:lnTo>
                <a:lnTo>
                  <a:pt x="16586" y="665237"/>
                </a:lnTo>
                <a:lnTo>
                  <a:pt x="30975" y="730226"/>
                </a:lnTo>
                <a:lnTo>
                  <a:pt x="31165" y="730226"/>
                </a:lnTo>
                <a:lnTo>
                  <a:pt x="31369" y="730061"/>
                </a:lnTo>
                <a:lnTo>
                  <a:pt x="31559" y="730010"/>
                </a:lnTo>
                <a:lnTo>
                  <a:pt x="244381" y="730010"/>
                </a:lnTo>
                <a:lnTo>
                  <a:pt x="244315" y="719303"/>
                </a:lnTo>
                <a:lnTo>
                  <a:pt x="243169" y="665112"/>
                </a:lnTo>
                <a:lnTo>
                  <a:pt x="240722" y="605375"/>
                </a:lnTo>
                <a:lnTo>
                  <a:pt x="236545" y="544250"/>
                </a:lnTo>
                <a:lnTo>
                  <a:pt x="230209" y="485893"/>
                </a:lnTo>
                <a:lnTo>
                  <a:pt x="221284" y="434461"/>
                </a:lnTo>
                <a:lnTo>
                  <a:pt x="209342" y="394111"/>
                </a:lnTo>
                <a:lnTo>
                  <a:pt x="184024" y="357189"/>
                </a:lnTo>
                <a:lnTo>
                  <a:pt x="178604" y="351758"/>
                </a:lnTo>
                <a:lnTo>
                  <a:pt x="177850" y="349988"/>
                </a:lnTo>
                <a:close/>
              </a:path>
              <a:path w="250825" h="954404">
                <a:moveTo>
                  <a:pt x="244588" y="338901"/>
                </a:moveTo>
                <a:lnTo>
                  <a:pt x="175260" y="338901"/>
                </a:lnTo>
                <a:lnTo>
                  <a:pt x="232308" y="350877"/>
                </a:lnTo>
                <a:lnTo>
                  <a:pt x="239382" y="351524"/>
                </a:lnTo>
                <a:lnTo>
                  <a:pt x="245224" y="345505"/>
                </a:lnTo>
                <a:lnTo>
                  <a:pt x="244588" y="338901"/>
                </a:lnTo>
                <a:close/>
              </a:path>
              <a:path w="250825" h="954404">
                <a:moveTo>
                  <a:pt x="98423" y="0"/>
                </a:moveTo>
                <a:lnTo>
                  <a:pt x="74700" y="501"/>
                </a:lnTo>
                <a:lnTo>
                  <a:pt x="54483" y="12739"/>
                </a:lnTo>
                <a:lnTo>
                  <a:pt x="43339" y="31023"/>
                </a:lnTo>
                <a:lnTo>
                  <a:pt x="38460" y="52379"/>
                </a:lnTo>
                <a:lnTo>
                  <a:pt x="40150" y="74140"/>
                </a:lnTo>
                <a:lnTo>
                  <a:pt x="48717" y="93638"/>
                </a:lnTo>
                <a:lnTo>
                  <a:pt x="52082" y="98502"/>
                </a:lnTo>
                <a:lnTo>
                  <a:pt x="54051" y="104065"/>
                </a:lnTo>
                <a:lnTo>
                  <a:pt x="55702" y="109754"/>
                </a:lnTo>
                <a:lnTo>
                  <a:pt x="57142" y="115511"/>
                </a:lnTo>
                <a:lnTo>
                  <a:pt x="59787" y="126429"/>
                </a:lnTo>
                <a:lnTo>
                  <a:pt x="62965" y="139146"/>
                </a:lnTo>
                <a:lnTo>
                  <a:pt x="66107" y="150712"/>
                </a:lnTo>
                <a:lnTo>
                  <a:pt x="66087" y="150890"/>
                </a:lnTo>
                <a:lnTo>
                  <a:pt x="26403" y="187866"/>
                </a:lnTo>
                <a:lnTo>
                  <a:pt x="6934" y="238382"/>
                </a:lnTo>
                <a:lnTo>
                  <a:pt x="533" y="282947"/>
                </a:lnTo>
                <a:lnTo>
                  <a:pt x="0" y="302121"/>
                </a:lnTo>
                <a:lnTo>
                  <a:pt x="17627" y="305817"/>
                </a:lnTo>
                <a:lnTo>
                  <a:pt x="16027" y="314377"/>
                </a:lnTo>
                <a:lnTo>
                  <a:pt x="15201" y="321552"/>
                </a:lnTo>
                <a:lnTo>
                  <a:pt x="15798" y="333313"/>
                </a:lnTo>
                <a:lnTo>
                  <a:pt x="19215" y="337999"/>
                </a:lnTo>
                <a:lnTo>
                  <a:pt x="27076" y="350686"/>
                </a:lnTo>
                <a:lnTo>
                  <a:pt x="38785" y="349988"/>
                </a:lnTo>
                <a:lnTo>
                  <a:pt x="177850" y="349988"/>
                </a:lnTo>
                <a:lnTo>
                  <a:pt x="175742" y="345035"/>
                </a:lnTo>
                <a:lnTo>
                  <a:pt x="175539" y="343257"/>
                </a:lnTo>
                <a:lnTo>
                  <a:pt x="175196" y="341009"/>
                </a:lnTo>
                <a:lnTo>
                  <a:pt x="175260" y="338901"/>
                </a:lnTo>
                <a:lnTo>
                  <a:pt x="244588" y="338901"/>
                </a:lnTo>
                <a:lnTo>
                  <a:pt x="244482" y="337999"/>
                </a:lnTo>
                <a:lnTo>
                  <a:pt x="239060" y="300963"/>
                </a:lnTo>
                <a:lnTo>
                  <a:pt x="225145" y="249124"/>
                </a:lnTo>
                <a:lnTo>
                  <a:pt x="199057" y="196505"/>
                </a:lnTo>
                <a:lnTo>
                  <a:pt x="157060" y="156744"/>
                </a:lnTo>
                <a:lnTo>
                  <a:pt x="154101" y="152884"/>
                </a:lnTo>
                <a:lnTo>
                  <a:pt x="151653" y="150890"/>
                </a:lnTo>
                <a:lnTo>
                  <a:pt x="149237" y="150890"/>
                </a:lnTo>
                <a:lnTo>
                  <a:pt x="141625" y="139027"/>
                </a:lnTo>
                <a:lnTo>
                  <a:pt x="137966" y="132281"/>
                </a:lnTo>
                <a:lnTo>
                  <a:pt x="137250" y="128141"/>
                </a:lnTo>
                <a:lnTo>
                  <a:pt x="138468" y="124093"/>
                </a:lnTo>
                <a:lnTo>
                  <a:pt x="138696" y="123509"/>
                </a:lnTo>
                <a:lnTo>
                  <a:pt x="139103" y="123178"/>
                </a:lnTo>
                <a:lnTo>
                  <a:pt x="139623" y="123039"/>
                </a:lnTo>
                <a:lnTo>
                  <a:pt x="164026" y="123039"/>
                </a:lnTo>
                <a:lnTo>
                  <a:pt x="166963" y="121435"/>
                </a:lnTo>
                <a:lnTo>
                  <a:pt x="173050" y="112770"/>
                </a:lnTo>
                <a:lnTo>
                  <a:pt x="174688" y="101804"/>
                </a:lnTo>
                <a:lnTo>
                  <a:pt x="172808" y="80887"/>
                </a:lnTo>
                <a:lnTo>
                  <a:pt x="166839" y="73191"/>
                </a:lnTo>
                <a:lnTo>
                  <a:pt x="155671" y="69292"/>
                </a:lnTo>
                <a:lnTo>
                  <a:pt x="147307" y="69292"/>
                </a:lnTo>
                <a:lnTo>
                  <a:pt x="145567" y="61075"/>
                </a:lnTo>
                <a:lnTo>
                  <a:pt x="143891" y="54560"/>
                </a:lnTo>
                <a:lnTo>
                  <a:pt x="139128" y="44959"/>
                </a:lnTo>
                <a:lnTo>
                  <a:pt x="135204" y="37707"/>
                </a:lnTo>
                <a:lnTo>
                  <a:pt x="132905" y="29846"/>
                </a:lnTo>
                <a:lnTo>
                  <a:pt x="119782" y="10144"/>
                </a:lnTo>
                <a:lnTo>
                  <a:pt x="98423" y="0"/>
                </a:lnTo>
                <a:close/>
              </a:path>
              <a:path w="250825" h="954404">
                <a:moveTo>
                  <a:pt x="151434" y="150712"/>
                </a:moveTo>
                <a:lnTo>
                  <a:pt x="149237" y="150890"/>
                </a:lnTo>
                <a:lnTo>
                  <a:pt x="151653" y="150890"/>
                </a:lnTo>
                <a:lnTo>
                  <a:pt x="151434" y="150712"/>
                </a:lnTo>
                <a:close/>
              </a:path>
              <a:path w="250825" h="954404">
                <a:moveTo>
                  <a:pt x="164026" y="123039"/>
                </a:moveTo>
                <a:lnTo>
                  <a:pt x="139623" y="123039"/>
                </a:lnTo>
                <a:lnTo>
                  <a:pt x="141935" y="124575"/>
                </a:lnTo>
                <a:lnTo>
                  <a:pt x="144424" y="125680"/>
                </a:lnTo>
                <a:lnTo>
                  <a:pt x="146989" y="126379"/>
                </a:lnTo>
                <a:lnTo>
                  <a:pt x="157814" y="126429"/>
                </a:lnTo>
                <a:lnTo>
                  <a:pt x="164026" y="123039"/>
                </a:lnTo>
                <a:close/>
              </a:path>
              <a:path w="250825" h="954404">
                <a:moveTo>
                  <a:pt x="150977" y="68695"/>
                </a:moveTo>
                <a:lnTo>
                  <a:pt x="147307" y="69292"/>
                </a:lnTo>
                <a:lnTo>
                  <a:pt x="155671" y="69292"/>
                </a:lnTo>
                <a:lnTo>
                  <a:pt x="154762" y="68975"/>
                </a:lnTo>
                <a:lnTo>
                  <a:pt x="150977" y="68695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8"/>
          <p:cNvSpPr/>
          <p:nvPr/>
        </p:nvSpPr>
        <p:spPr>
          <a:xfrm>
            <a:off x="2018234" y="3114452"/>
            <a:ext cx="327025" cy="993140"/>
          </a:xfrm>
          <a:custGeom>
            <a:avLst/>
            <a:gdLst/>
            <a:ahLst/>
            <a:cxnLst/>
            <a:rect l="l" t="t" r="r" b="b"/>
            <a:pathLst>
              <a:path w="327025" h="993139">
                <a:moveTo>
                  <a:pt x="131055" y="702968"/>
                </a:moveTo>
                <a:lnTo>
                  <a:pt x="70565" y="702968"/>
                </a:lnTo>
                <a:lnTo>
                  <a:pt x="70790" y="709747"/>
                </a:lnTo>
                <a:lnTo>
                  <a:pt x="70634" y="717163"/>
                </a:lnTo>
                <a:lnTo>
                  <a:pt x="69986" y="724292"/>
                </a:lnTo>
                <a:lnTo>
                  <a:pt x="68749" y="731543"/>
                </a:lnTo>
                <a:lnTo>
                  <a:pt x="66362" y="748559"/>
                </a:lnTo>
                <a:lnTo>
                  <a:pt x="66288" y="765500"/>
                </a:lnTo>
                <a:lnTo>
                  <a:pt x="68181" y="782389"/>
                </a:lnTo>
                <a:lnTo>
                  <a:pt x="71695" y="799247"/>
                </a:lnTo>
                <a:lnTo>
                  <a:pt x="74931" y="812537"/>
                </a:lnTo>
                <a:lnTo>
                  <a:pt x="81207" y="839165"/>
                </a:lnTo>
                <a:lnTo>
                  <a:pt x="89489" y="880008"/>
                </a:lnTo>
                <a:lnTo>
                  <a:pt x="90935" y="908035"/>
                </a:lnTo>
                <a:lnTo>
                  <a:pt x="90009" y="915732"/>
                </a:lnTo>
                <a:lnTo>
                  <a:pt x="87427" y="922948"/>
                </a:lnTo>
                <a:lnTo>
                  <a:pt x="83317" y="929416"/>
                </a:lnTo>
                <a:lnTo>
                  <a:pt x="77804" y="934870"/>
                </a:lnTo>
                <a:lnTo>
                  <a:pt x="69008" y="941927"/>
                </a:lnTo>
                <a:lnTo>
                  <a:pt x="60414" y="949248"/>
                </a:lnTo>
                <a:lnTo>
                  <a:pt x="52197" y="956982"/>
                </a:lnTo>
                <a:lnTo>
                  <a:pt x="44510" y="965300"/>
                </a:lnTo>
                <a:lnTo>
                  <a:pt x="40539" y="970456"/>
                </a:lnTo>
                <a:lnTo>
                  <a:pt x="37948" y="975966"/>
                </a:lnTo>
                <a:lnTo>
                  <a:pt x="38064" y="981937"/>
                </a:lnTo>
                <a:lnTo>
                  <a:pt x="41939" y="988096"/>
                </a:lnTo>
                <a:lnTo>
                  <a:pt x="54022" y="992363"/>
                </a:lnTo>
                <a:lnTo>
                  <a:pt x="66082" y="993135"/>
                </a:lnTo>
                <a:lnTo>
                  <a:pt x="78122" y="991311"/>
                </a:lnTo>
                <a:lnTo>
                  <a:pt x="90148" y="987791"/>
                </a:lnTo>
                <a:lnTo>
                  <a:pt x="109327" y="982732"/>
                </a:lnTo>
                <a:lnTo>
                  <a:pt x="139317" y="962337"/>
                </a:lnTo>
                <a:lnTo>
                  <a:pt x="138218" y="955317"/>
                </a:lnTo>
                <a:lnTo>
                  <a:pt x="131726" y="929251"/>
                </a:lnTo>
                <a:lnTo>
                  <a:pt x="128887" y="903529"/>
                </a:lnTo>
                <a:lnTo>
                  <a:pt x="128762" y="893954"/>
                </a:lnTo>
                <a:lnTo>
                  <a:pt x="128638" y="876422"/>
                </a:lnTo>
                <a:lnTo>
                  <a:pt x="131838" y="824718"/>
                </a:lnTo>
                <a:lnTo>
                  <a:pt x="132569" y="799247"/>
                </a:lnTo>
                <a:lnTo>
                  <a:pt x="132512" y="765500"/>
                </a:lnTo>
                <a:lnTo>
                  <a:pt x="131575" y="742910"/>
                </a:lnTo>
                <a:lnTo>
                  <a:pt x="131051" y="732895"/>
                </a:lnTo>
                <a:lnTo>
                  <a:pt x="130984" y="729445"/>
                </a:lnTo>
                <a:lnTo>
                  <a:pt x="131055" y="702968"/>
                </a:lnTo>
                <a:close/>
              </a:path>
              <a:path w="327025" h="993139">
                <a:moveTo>
                  <a:pt x="186539" y="364247"/>
                </a:moveTo>
                <a:lnTo>
                  <a:pt x="42002" y="364247"/>
                </a:lnTo>
                <a:lnTo>
                  <a:pt x="41456" y="373353"/>
                </a:lnTo>
                <a:lnTo>
                  <a:pt x="40529" y="379595"/>
                </a:lnTo>
                <a:lnTo>
                  <a:pt x="38724" y="385799"/>
                </a:lnTo>
                <a:lnTo>
                  <a:pt x="36393" y="391926"/>
                </a:lnTo>
                <a:lnTo>
                  <a:pt x="32261" y="401839"/>
                </a:lnTo>
                <a:lnTo>
                  <a:pt x="29963" y="410271"/>
                </a:lnTo>
                <a:lnTo>
                  <a:pt x="20232" y="435495"/>
                </a:lnTo>
                <a:lnTo>
                  <a:pt x="11966" y="469313"/>
                </a:lnTo>
                <a:lnTo>
                  <a:pt x="7087" y="512348"/>
                </a:lnTo>
                <a:lnTo>
                  <a:pt x="7514" y="565221"/>
                </a:lnTo>
                <a:lnTo>
                  <a:pt x="15168" y="628554"/>
                </a:lnTo>
                <a:lnTo>
                  <a:pt x="31969" y="702968"/>
                </a:lnTo>
                <a:lnTo>
                  <a:pt x="159261" y="702968"/>
                </a:lnTo>
                <a:lnTo>
                  <a:pt x="167852" y="729445"/>
                </a:lnTo>
                <a:lnTo>
                  <a:pt x="178731" y="755070"/>
                </a:lnTo>
                <a:lnTo>
                  <a:pt x="191476" y="779999"/>
                </a:lnTo>
                <a:lnTo>
                  <a:pt x="215983" y="822170"/>
                </a:lnTo>
                <a:lnTo>
                  <a:pt x="225182" y="840432"/>
                </a:lnTo>
                <a:lnTo>
                  <a:pt x="232937" y="859338"/>
                </a:lnTo>
                <a:lnTo>
                  <a:pt x="238980" y="879270"/>
                </a:lnTo>
                <a:lnTo>
                  <a:pt x="246131" y="903266"/>
                </a:lnTo>
                <a:lnTo>
                  <a:pt x="254800" y="926987"/>
                </a:lnTo>
                <a:lnTo>
                  <a:pt x="263723" y="950627"/>
                </a:lnTo>
                <a:lnTo>
                  <a:pt x="271695" y="974596"/>
                </a:lnTo>
                <a:lnTo>
                  <a:pt x="272850" y="978558"/>
                </a:lnTo>
                <a:lnTo>
                  <a:pt x="275339" y="981937"/>
                </a:lnTo>
                <a:lnTo>
                  <a:pt x="278438" y="984731"/>
                </a:lnTo>
                <a:lnTo>
                  <a:pt x="284077" y="988833"/>
                </a:lnTo>
                <a:lnTo>
                  <a:pt x="289602" y="991093"/>
                </a:lnTo>
                <a:lnTo>
                  <a:pt x="294516" y="983702"/>
                </a:lnTo>
                <a:lnTo>
                  <a:pt x="301296" y="979742"/>
                </a:lnTo>
                <a:lnTo>
                  <a:pt x="326832" y="954505"/>
                </a:lnTo>
                <a:lnTo>
                  <a:pt x="326174" y="948555"/>
                </a:lnTo>
                <a:lnTo>
                  <a:pt x="322736" y="941843"/>
                </a:lnTo>
                <a:lnTo>
                  <a:pt x="314634" y="929251"/>
                </a:lnTo>
                <a:lnTo>
                  <a:pt x="306870" y="916432"/>
                </a:lnTo>
                <a:lnTo>
                  <a:pt x="299226" y="903529"/>
                </a:lnTo>
                <a:lnTo>
                  <a:pt x="291481" y="890687"/>
                </a:lnTo>
                <a:lnTo>
                  <a:pt x="288890" y="886483"/>
                </a:lnTo>
                <a:lnTo>
                  <a:pt x="286211" y="880933"/>
                </a:lnTo>
                <a:lnTo>
                  <a:pt x="263338" y="844357"/>
                </a:lnTo>
                <a:lnTo>
                  <a:pt x="258715" y="801635"/>
                </a:lnTo>
                <a:lnTo>
                  <a:pt x="256112" y="780316"/>
                </a:lnTo>
                <a:lnTo>
                  <a:pt x="250760" y="760080"/>
                </a:lnTo>
                <a:lnTo>
                  <a:pt x="241943" y="741159"/>
                </a:lnTo>
                <a:lnTo>
                  <a:pt x="228946" y="723784"/>
                </a:lnTo>
                <a:lnTo>
                  <a:pt x="223891" y="717122"/>
                </a:lnTo>
                <a:lnTo>
                  <a:pt x="220223" y="709747"/>
                </a:lnTo>
                <a:lnTo>
                  <a:pt x="217918" y="701774"/>
                </a:lnTo>
                <a:lnTo>
                  <a:pt x="217034" y="693481"/>
                </a:lnTo>
                <a:lnTo>
                  <a:pt x="216361" y="679243"/>
                </a:lnTo>
                <a:lnTo>
                  <a:pt x="215521" y="671996"/>
                </a:lnTo>
                <a:lnTo>
                  <a:pt x="215164" y="664764"/>
                </a:lnTo>
                <a:lnTo>
                  <a:pt x="215942" y="650568"/>
                </a:lnTo>
                <a:lnTo>
                  <a:pt x="216011" y="645234"/>
                </a:lnTo>
                <a:lnTo>
                  <a:pt x="215869" y="634342"/>
                </a:lnTo>
                <a:lnTo>
                  <a:pt x="215502" y="618791"/>
                </a:lnTo>
                <a:lnTo>
                  <a:pt x="214900" y="599476"/>
                </a:lnTo>
                <a:lnTo>
                  <a:pt x="219953" y="562585"/>
                </a:lnTo>
                <a:lnTo>
                  <a:pt x="222935" y="523522"/>
                </a:lnTo>
                <a:lnTo>
                  <a:pt x="222928" y="483656"/>
                </a:lnTo>
                <a:lnTo>
                  <a:pt x="219015" y="444358"/>
                </a:lnTo>
                <a:lnTo>
                  <a:pt x="215060" y="427253"/>
                </a:lnTo>
                <a:lnTo>
                  <a:pt x="209274" y="412742"/>
                </a:lnTo>
                <a:lnTo>
                  <a:pt x="201888" y="400621"/>
                </a:lnTo>
                <a:lnTo>
                  <a:pt x="193132" y="390688"/>
                </a:lnTo>
                <a:lnTo>
                  <a:pt x="190673" y="382922"/>
                </a:lnTo>
                <a:lnTo>
                  <a:pt x="188600" y="375072"/>
                </a:lnTo>
                <a:lnTo>
                  <a:pt x="186958" y="367133"/>
                </a:lnTo>
                <a:lnTo>
                  <a:pt x="186539" y="364247"/>
                </a:lnTo>
                <a:close/>
              </a:path>
              <a:path w="327025" h="993139">
                <a:moveTo>
                  <a:pt x="205055" y="162600"/>
                </a:moveTo>
                <a:lnTo>
                  <a:pt x="69954" y="162600"/>
                </a:lnTo>
                <a:lnTo>
                  <a:pt x="73498" y="165022"/>
                </a:lnTo>
                <a:lnTo>
                  <a:pt x="64959" y="170337"/>
                </a:lnTo>
                <a:lnTo>
                  <a:pt x="55631" y="173321"/>
                </a:lnTo>
                <a:lnTo>
                  <a:pt x="46029" y="175419"/>
                </a:lnTo>
                <a:lnTo>
                  <a:pt x="36668" y="178077"/>
                </a:lnTo>
                <a:lnTo>
                  <a:pt x="16690" y="187871"/>
                </a:lnTo>
                <a:lnTo>
                  <a:pt x="4547" y="200136"/>
                </a:lnTo>
                <a:lnTo>
                  <a:pt x="0" y="216227"/>
                </a:lnTo>
                <a:lnTo>
                  <a:pt x="2810" y="237501"/>
                </a:lnTo>
                <a:lnTo>
                  <a:pt x="8617" y="262868"/>
                </a:lnTo>
                <a:lnTo>
                  <a:pt x="12832" y="288380"/>
                </a:lnTo>
                <a:lnTo>
                  <a:pt x="15706" y="314049"/>
                </a:lnTo>
                <a:lnTo>
                  <a:pt x="17523" y="340483"/>
                </a:lnTo>
                <a:lnTo>
                  <a:pt x="17860" y="346898"/>
                </a:lnTo>
                <a:lnTo>
                  <a:pt x="21454" y="351763"/>
                </a:lnTo>
                <a:lnTo>
                  <a:pt x="29696" y="364971"/>
                </a:lnTo>
                <a:lnTo>
                  <a:pt x="42002" y="364247"/>
                </a:lnTo>
                <a:lnTo>
                  <a:pt x="186539" y="364247"/>
                </a:lnTo>
                <a:lnTo>
                  <a:pt x="185792" y="359103"/>
                </a:lnTo>
                <a:lnTo>
                  <a:pt x="185233" y="354049"/>
                </a:lnTo>
                <a:lnTo>
                  <a:pt x="183480" y="345273"/>
                </a:lnTo>
                <a:lnTo>
                  <a:pt x="217533" y="293465"/>
                </a:lnTo>
                <a:lnTo>
                  <a:pt x="223132" y="231283"/>
                </a:lnTo>
                <a:lnTo>
                  <a:pt x="225554" y="200136"/>
                </a:lnTo>
                <a:lnTo>
                  <a:pt x="224708" y="188332"/>
                </a:lnTo>
                <a:lnTo>
                  <a:pt x="220593" y="177423"/>
                </a:lnTo>
                <a:lnTo>
                  <a:pt x="213511" y="168276"/>
                </a:lnTo>
                <a:lnTo>
                  <a:pt x="205055" y="162600"/>
                </a:lnTo>
                <a:close/>
              </a:path>
              <a:path w="327025" h="993139">
                <a:moveTo>
                  <a:pt x="202797" y="345273"/>
                </a:moveTo>
                <a:lnTo>
                  <a:pt x="183480" y="345273"/>
                </a:lnTo>
                <a:lnTo>
                  <a:pt x="192434" y="346225"/>
                </a:lnTo>
                <a:lnTo>
                  <a:pt x="202797" y="345273"/>
                </a:lnTo>
                <a:close/>
              </a:path>
              <a:path w="327025" h="993139">
                <a:moveTo>
                  <a:pt x="166846" y="136066"/>
                </a:moveTo>
                <a:lnTo>
                  <a:pt x="60862" y="136066"/>
                </a:lnTo>
                <a:lnTo>
                  <a:pt x="63923" y="138504"/>
                </a:lnTo>
                <a:lnTo>
                  <a:pt x="66323" y="146988"/>
                </a:lnTo>
                <a:lnTo>
                  <a:pt x="56595" y="150861"/>
                </a:lnTo>
                <a:lnTo>
                  <a:pt x="58258" y="158977"/>
                </a:lnTo>
                <a:lnTo>
                  <a:pt x="61066" y="163391"/>
                </a:lnTo>
                <a:lnTo>
                  <a:pt x="65388" y="163328"/>
                </a:lnTo>
                <a:lnTo>
                  <a:pt x="69954" y="162600"/>
                </a:lnTo>
                <a:lnTo>
                  <a:pt x="205055" y="162600"/>
                </a:lnTo>
                <a:lnTo>
                  <a:pt x="203762" y="161732"/>
                </a:lnTo>
                <a:lnTo>
                  <a:pt x="193024" y="158109"/>
                </a:lnTo>
                <a:lnTo>
                  <a:pt x="185711" y="157033"/>
                </a:lnTo>
                <a:lnTo>
                  <a:pt x="157966" y="157033"/>
                </a:lnTo>
                <a:lnTo>
                  <a:pt x="168518" y="150096"/>
                </a:lnTo>
                <a:lnTo>
                  <a:pt x="172528" y="145153"/>
                </a:lnTo>
                <a:lnTo>
                  <a:pt x="170444" y="139828"/>
                </a:lnTo>
                <a:lnTo>
                  <a:pt x="166846" y="136066"/>
                </a:lnTo>
                <a:close/>
              </a:path>
              <a:path w="327025" h="993139">
                <a:moveTo>
                  <a:pt x="170305" y="156300"/>
                </a:moveTo>
                <a:lnTo>
                  <a:pt x="157966" y="157033"/>
                </a:lnTo>
                <a:lnTo>
                  <a:pt x="185711" y="157033"/>
                </a:lnTo>
                <a:lnTo>
                  <a:pt x="181931" y="156478"/>
                </a:lnTo>
                <a:lnTo>
                  <a:pt x="170305" y="156300"/>
                </a:lnTo>
                <a:close/>
              </a:path>
              <a:path w="327025" h="993139">
                <a:moveTo>
                  <a:pt x="104617" y="0"/>
                </a:moveTo>
                <a:lnTo>
                  <a:pt x="79710" y="521"/>
                </a:lnTo>
                <a:lnTo>
                  <a:pt x="58487" y="13257"/>
                </a:lnTo>
                <a:lnTo>
                  <a:pt x="46784" y="32287"/>
                </a:lnTo>
                <a:lnTo>
                  <a:pt x="41661" y="54514"/>
                </a:lnTo>
                <a:lnTo>
                  <a:pt x="43437" y="77163"/>
                </a:lnTo>
                <a:lnTo>
                  <a:pt x="52429" y="97458"/>
                </a:lnTo>
                <a:lnTo>
                  <a:pt x="55960" y="102512"/>
                </a:lnTo>
                <a:lnTo>
                  <a:pt x="58030" y="108304"/>
                </a:lnTo>
                <a:lnTo>
                  <a:pt x="60900" y="118070"/>
                </a:lnTo>
                <a:lnTo>
                  <a:pt x="65739" y="124128"/>
                </a:lnTo>
                <a:lnTo>
                  <a:pt x="53877" y="129386"/>
                </a:lnTo>
                <a:lnTo>
                  <a:pt x="50880" y="131913"/>
                </a:lnTo>
                <a:lnTo>
                  <a:pt x="55617" y="146162"/>
                </a:lnTo>
                <a:lnTo>
                  <a:pt x="60862" y="136066"/>
                </a:lnTo>
                <a:lnTo>
                  <a:pt x="166846" y="136066"/>
                </a:lnTo>
                <a:lnTo>
                  <a:pt x="162716" y="131748"/>
                </a:lnTo>
                <a:lnTo>
                  <a:pt x="161141" y="130211"/>
                </a:lnTo>
                <a:lnTo>
                  <a:pt x="159249" y="128522"/>
                </a:lnTo>
                <a:lnTo>
                  <a:pt x="161103" y="126249"/>
                </a:lnTo>
                <a:lnTo>
                  <a:pt x="163148" y="124394"/>
                </a:lnTo>
                <a:lnTo>
                  <a:pt x="175470" y="124394"/>
                </a:lnTo>
                <a:lnTo>
                  <a:pt x="176521" y="121664"/>
                </a:lnTo>
                <a:lnTo>
                  <a:pt x="172685" y="120076"/>
                </a:lnTo>
                <a:lnTo>
                  <a:pt x="169231" y="118895"/>
                </a:lnTo>
                <a:lnTo>
                  <a:pt x="164120" y="114827"/>
                </a:lnTo>
                <a:lnTo>
                  <a:pt x="161325" y="108769"/>
                </a:lnTo>
                <a:lnTo>
                  <a:pt x="158312" y="102684"/>
                </a:lnTo>
                <a:lnTo>
                  <a:pt x="152543" y="98537"/>
                </a:lnTo>
                <a:lnTo>
                  <a:pt x="150854" y="98004"/>
                </a:lnTo>
                <a:lnTo>
                  <a:pt x="151654" y="85545"/>
                </a:lnTo>
                <a:lnTo>
                  <a:pt x="153407" y="79170"/>
                </a:lnTo>
                <a:lnTo>
                  <a:pt x="154665" y="72661"/>
                </a:lnTo>
                <a:lnTo>
                  <a:pt x="154728" y="66465"/>
                </a:lnTo>
                <a:lnTo>
                  <a:pt x="153571" y="60433"/>
                </a:lnTo>
                <a:lnTo>
                  <a:pt x="151172" y="54417"/>
                </a:lnTo>
                <a:lnTo>
                  <a:pt x="148281" y="48698"/>
                </a:lnTo>
                <a:lnTo>
                  <a:pt x="145468" y="42945"/>
                </a:lnTo>
                <a:lnTo>
                  <a:pt x="142919" y="37088"/>
                </a:lnTo>
                <a:lnTo>
                  <a:pt x="140821" y="31062"/>
                </a:lnTo>
                <a:lnTo>
                  <a:pt x="127042" y="10558"/>
                </a:lnTo>
                <a:lnTo>
                  <a:pt x="104617" y="0"/>
                </a:lnTo>
                <a:close/>
              </a:path>
              <a:path w="327025" h="993139">
                <a:moveTo>
                  <a:pt x="175470" y="124394"/>
                </a:moveTo>
                <a:lnTo>
                  <a:pt x="163148" y="124394"/>
                </a:lnTo>
                <a:lnTo>
                  <a:pt x="164595" y="126109"/>
                </a:lnTo>
                <a:lnTo>
                  <a:pt x="169028" y="127188"/>
                </a:lnTo>
                <a:lnTo>
                  <a:pt x="172063" y="133246"/>
                </a:lnTo>
                <a:lnTo>
                  <a:pt x="175470" y="124394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09"/>
          <p:cNvSpPr/>
          <p:nvPr/>
        </p:nvSpPr>
        <p:spPr>
          <a:xfrm>
            <a:off x="1226146" y="3114452"/>
            <a:ext cx="251460" cy="993140"/>
          </a:xfrm>
          <a:custGeom>
            <a:avLst/>
            <a:gdLst/>
            <a:ahLst/>
            <a:cxnLst/>
            <a:rect l="l" t="t" r="r" b="b"/>
            <a:pathLst>
              <a:path w="251460" h="993139">
                <a:moveTo>
                  <a:pt x="233689" y="990600"/>
                </a:moveTo>
                <a:lnTo>
                  <a:pt x="223897" y="990600"/>
                </a:lnTo>
                <a:lnTo>
                  <a:pt x="233155" y="993140"/>
                </a:lnTo>
                <a:lnTo>
                  <a:pt x="233689" y="990600"/>
                </a:lnTo>
                <a:close/>
              </a:path>
              <a:path w="251460" h="993139">
                <a:moveTo>
                  <a:pt x="90362" y="948690"/>
                </a:moveTo>
                <a:lnTo>
                  <a:pt x="43011" y="948690"/>
                </a:lnTo>
                <a:lnTo>
                  <a:pt x="43884" y="962660"/>
                </a:lnTo>
                <a:lnTo>
                  <a:pt x="44257" y="970280"/>
                </a:lnTo>
                <a:lnTo>
                  <a:pt x="44471" y="977900"/>
                </a:lnTo>
                <a:lnTo>
                  <a:pt x="44560" y="982980"/>
                </a:lnTo>
                <a:lnTo>
                  <a:pt x="46643" y="986790"/>
                </a:lnTo>
                <a:lnTo>
                  <a:pt x="52701" y="986790"/>
                </a:lnTo>
                <a:lnTo>
                  <a:pt x="92604" y="991870"/>
                </a:lnTo>
                <a:lnTo>
                  <a:pt x="104403" y="991870"/>
                </a:lnTo>
                <a:lnTo>
                  <a:pt x="105012" y="984250"/>
                </a:lnTo>
                <a:lnTo>
                  <a:pt x="106132" y="977900"/>
                </a:lnTo>
                <a:lnTo>
                  <a:pt x="107066" y="970280"/>
                </a:lnTo>
                <a:lnTo>
                  <a:pt x="105577" y="965200"/>
                </a:lnTo>
                <a:lnTo>
                  <a:pt x="99424" y="960120"/>
                </a:lnTo>
                <a:lnTo>
                  <a:pt x="92985" y="957580"/>
                </a:lnTo>
                <a:lnTo>
                  <a:pt x="90839" y="953770"/>
                </a:lnTo>
                <a:lnTo>
                  <a:pt x="90362" y="948690"/>
                </a:lnTo>
                <a:close/>
              </a:path>
              <a:path w="251460" h="993139">
                <a:moveTo>
                  <a:pt x="210352" y="937260"/>
                </a:moveTo>
                <a:lnTo>
                  <a:pt x="166976" y="937260"/>
                </a:lnTo>
                <a:lnTo>
                  <a:pt x="170087" y="944880"/>
                </a:lnTo>
                <a:lnTo>
                  <a:pt x="173229" y="953770"/>
                </a:lnTo>
                <a:lnTo>
                  <a:pt x="176282" y="961390"/>
                </a:lnTo>
                <a:lnTo>
                  <a:pt x="179129" y="970280"/>
                </a:lnTo>
                <a:lnTo>
                  <a:pt x="183620" y="982980"/>
                </a:lnTo>
                <a:lnTo>
                  <a:pt x="188310" y="989330"/>
                </a:lnTo>
                <a:lnTo>
                  <a:pt x="196112" y="991870"/>
                </a:lnTo>
                <a:lnTo>
                  <a:pt x="214207" y="991870"/>
                </a:lnTo>
                <a:lnTo>
                  <a:pt x="223897" y="990600"/>
                </a:lnTo>
                <a:lnTo>
                  <a:pt x="233689" y="990600"/>
                </a:lnTo>
                <a:lnTo>
                  <a:pt x="235556" y="981710"/>
                </a:lnTo>
                <a:lnTo>
                  <a:pt x="236637" y="972820"/>
                </a:lnTo>
                <a:lnTo>
                  <a:pt x="235479" y="966470"/>
                </a:lnTo>
                <a:lnTo>
                  <a:pt x="231655" y="961390"/>
                </a:lnTo>
                <a:lnTo>
                  <a:pt x="224735" y="956310"/>
                </a:lnTo>
                <a:lnTo>
                  <a:pt x="222576" y="956310"/>
                </a:lnTo>
                <a:lnTo>
                  <a:pt x="219681" y="955040"/>
                </a:lnTo>
                <a:lnTo>
                  <a:pt x="218588" y="952500"/>
                </a:lnTo>
                <a:lnTo>
                  <a:pt x="210352" y="937260"/>
                </a:lnTo>
                <a:close/>
              </a:path>
              <a:path w="251460" h="993139">
                <a:moveTo>
                  <a:pt x="143642" y="0"/>
                </a:moveTo>
                <a:lnTo>
                  <a:pt x="105022" y="15240"/>
                </a:lnTo>
                <a:lnTo>
                  <a:pt x="89418" y="59690"/>
                </a:lnTo>
                <a:lnTo>
                  <a:pt x="83905" y="109220"/>
                </a:lnTo>
                <a:lnTo>
                  <a:pt x="82343" y="123190"/>
                </a:lnTo>
                <a:lnTo>
                  <a:pt x="78545" y="134620"/>
                </a:lnTo>
                <a:lnTo>
                  <a:pt x="72271" y="146050"/>
                </a:lnTo>
                <a:lnTo>
                  <a:pt x="63280" y="154940"/>
                </a:lnTo>
                <a:lnTo>
                  <a:pt x="58556" y="160020"/>
                </a:lnTo>
                <a:lnTo>
                  <a:pt x="56524" y="163830"/>
                </a:lnTo>
                <a:lnTo>
                  <a:pt x="58238" y="166370"/>
                </a:lnTo>
                <a:lnTo>
                  <a:pt x="59305" y="168910"/>
                </a:lnTo>
                <a:lnTo>
                  <a:pt x="23362" y="236220"/>
                </a:lnTo>
                <a:lnTo>
                  <a:pt x="11490" y="273050"/>
                </a:lnTo>
                <a:lnTo>
                  <a:pt x="898" y="311150"/>
                </a:lnTo>
                <a:lnTo>
                  <a:pt x="0" y="321310"/>
                </a:lnTo>
                <a:lnTo>
                  <a:pt x="2276" y="330200"/>
                </a:lnTo>
                <a:lnTo>
                  <a:pt x="32914" y="377190"/>
                </a:lnTo>
                <a:lnTo>
                  <a:pt x="55203" y="407670"/>
                </a:lnTo>
                <a:lnTo>
                  <a:pt x="59651" y="415290"/>
                </a:lnTo>
                <a:lnTo>
                  <a:pt x="62097" y="421640"/>
                </a:lnTo>
                <a:lnTo>
                  <a:pt x="62370" y="429260"/>
                </a:lnTo>
                <a:lnTo>
                  <a:pt x="60296" y="436880"/>
                </a:lnTo>
                <a:lnTo>
                  <a:pt x="52851" y="461010"/>
                </a:lnTo>
                <a:lnTo>
                  <a:pt x="49440" y="483870"/>
                </a:lnTo>
                <a:lnTo>
                  <a:pt x="49416" y="508000"/>
                </a:lnTo>
                <a:lnTo>
                  <a:pt x="52129" y="532130"/>
                </a:lnTo>
                <a:lnTo>
                  <a:pt x="55723" y="557530"/>
                </a:lnTo>
                <a:lnTo>
                  <a:pt x="58821" y="581660"/>
                </a:lnTo>
                <a:lnTo>
                  <a:pt x="61411" y="605790"/>
                </a:lnTo>
                <a:lnTo>
                  <a:pt x="63483" y="629920"/>
                </a:lnTo>
                <a:lnTo>
                  <a:pt x="63593" y="642620"/>
                </a:lnTo>
                <a:lnTo>
                  <a:pt x="62607" y="654050"/>
                </a:lnTo>
                <a:lnTo>
                  <a:pt x="61097" y="665480"/>
                </a:lnTo>
                <a:lnTo>
                  <a:pt x="59635" y="676910"/>
                </a:lnTo>
                <a:lnTo>
                  <a:pt x="56127" y="708660"/>
                </a:lnTo>
                <a:lnTo>
                  <a:pt x="52564" y="741680"/>
                </a:lnTo>
                <a:lnTo>
                  <a:pt x="49045" y="773430"/>
                </a:lnTo>
                <a:lnTo>
                  <a:pt x="45665" y="805180"/>
                </a:lnTo>
                <a:lnTo>
                  <a:pt x="44757" y="816610"/>
                </a:lnTo>
                <a:lnTo>
                  <a:pt x="44198" y="828040"/>
                </a:lnTo>
                <a:lnTo>
                  <a:pt x="43697" y="840740"/>
                </a:lnTo>
                <a:lnTo>
                  <a:pt x="42960" y="852170"/>
                </a:lnTo>
                <a:lnTo>
                  <a:pt x="42389" y="858520"/>
                </a:lnTo>
                <a:lnTo>
                  <a:pt x="38045" y="866140"/>
                </a:lnTo>
                <a:lnTo>
                  <a:pt x="39302" y="872490"/>
                </a:lnTo>
                <a:lnTo>
                  <a:pt x="39062" y="880110"/>
                </a:lnTo>
                <a:lnTo>
                  <a:pt x="36197" y="885190"/>
                </a:lnTo>
                <a:lnTo>
                  <a:pt x="32523" y="891540"/>
                </a:lnTo>
                <a:lnTo>
                  <a:pt x="29854" y="896620"/>
                </a:lnTo>
                <a:lnTo>
                  <a:pt x="28431" y="902970"/>
                </a:lnTo>
                <a:lnTo>
                  <a:pt x="29638" y="909320"/>
                </a:lnTo>
                <a:lnTo>
                  <a:pt x="31289" y="920750"/>
                </a:lnTo>
                <a:lnTo>
                  <a:pt x="34540" y="927100"/>
                </a:lnTo>
                <a:lnTo>
                  <a:pt x="34324" y="932180"/>
                </a:lnTo>
                <a:lnTo>
                  <a:pt x="33644" y="943610"/>
                </a:lnTo>
                <a:lnTo>
                  <a:pt x="31602" y="966470"/>
                </a:lnTo>
                <a:lnTo>
                  <a:pt x="30679" y="979170"/>
                </a:lnTo>
                <a:lnTo>
                  <a:pt x="30514" y="981710"/>
                </a:lnTo>
                <a:lnTo>
                  <a:pt x="32470" y="984250"/>
                </a:lnTo>
                <a:lnTo>
                  <a:pt x="33435" y="986790"/>
                </a:lnTo>
                <a:lnTo>
                  <a:pt x="34934" y="984250"/>
                </a:lnTo>
                <a:lnTo>
                  <a:pt x="37461" y="981710"/>
                </a:lnTo>
                <a:lnTo>
                  <a:pt x="37867" y="977900"/>
                </a:lnTo>
                <a:lnTo>
                  <a:pt x="38498" y="971550"/>
                </a:lnTo>
                <a:lnTo>
                  <a:pt x="39355" y="960120"/>
                </a:lnTo>
                <a:lnTo>
                  <a:pt x="40141" y="948690"/>
                </a:lnTo>
                <a:lnTo>
                  <a:pt x="90362" y="948690"/>
                </a:lnTo>
                <a:lnTo>
                  <a:pt x="90242" y="947420"/>
                </a:lnTo>
                <a:lnTo>
                  <a:pt x="87535" y="923290"/>
                </a:lnTo>
                <a:lnTo>
                  <a:pt x="86465" y="911860"/>
                </a:lnTo>
                <a:lnTo>
                  <a:pt x="89395" y="872490"/>
                </a:lnTo>
                <a:lnTo>
                  <a:pt x="91106" y="863600"/>
                </a:lnTo>
                <a:lnTo>
                  <a:pt x="92427" y="855980"/>
                </a:lnTo>
                <a:lnTo>
                  <a:pt x="94662" y="849630"/>
                </a:lnTo>
                <a:lnTo>
                  <a:pt x="96567" y="842010"/>
                </a:lnTo>
                <a:lnTo>
                  <a:pt x="101849" y="820420"/>
                </a:lnTo>
                <a:lnTo>
                  <a:pt x="106944" y="800100"/>
                </a:lnTo>
                <a:lnTo>
                  <a:pt x="112642" y="778510"/>
                </a:lnTo>
                <a:lnTo>
                  <a:pt x="119732" y="758190"/>
                </a:lnTo>
                <a:lnTo>
                  <a:pt x="131586" y="721360"/>
                </a:lnTo>
                <a:lnTo>
                  <a:pt x="139377" y="685800"/>
                </a:lnTo>
                <a:lnTo>
                  <a:pt x="144136" y="647700"/>
                </a:lnTo>
                <a:lnTo>
                  <a:pt x="146897" y="610870"/>
                </a:lnTo>
                <a:lnTo>
                  <a:pt x="147676" y="601980"/>
                </a:lnTo>
                <a:lnTo>
                  <a:pt x="148824" y="591820"/>
                </a:lnTo>
                <a:lnTo>
                  <a:pt x="150129" y="582930"/>
                </a:lnTo>
                <a:lnTo>
                  <a:pt x="151380" y="572770"/>
                </a:lnTo>
                <a:lnTo>
                  <a:pt x="250850" y="572770"/>
                </a:lnTo>
                <a:lnTo>
                  <a:pt x="250764" y="552450"/>
                </a:lnTo>
                <a:lnTo>
                  <a:pt x="248925" y="530860"/>
                </a:lnTo>
                <a:lnTo>
                  <a:pt x="245589" y="510540"/>
                </a:lnTo>
                <a:lnTo>
                  <a:pt x="245144" y="508000"/>
                </a:lnTo>
                <a:lnTo>
                  <a:pt x="245576" y="505460"/>
                </a:lnTo>
                <a:lnTo>
                  <a:pt x="246452" y="502920"/>
                </a:lnTo>
                <a:lnTo>
                  <a:pt x="250135" y="487680"/>
                </a:lnTo>
                <a:lnTo>
                  <a:pt x="248662" y="471170"/>
                </a:lnTo>
                <a:lnTo>
                  <a:pt x="243684" y="457200"/>
                </a:lnTo>
                <a:lnTo>
                  <a:pt x="236851" y="441960"/>
                </a:lnTo>
                <a:lnTo>
                  <a:pt x="234298" y="436880"/>
                </a:lnTo>
                <a:lnTo>
                  <a:pt x="232838" y="430530"/>
                </a:lnTo>
                <a:lnTo>
                  <a:pt x="229321" y="407670"/>
                </a:lnTo>
                <a:lnTo>
                  <a:pt x="226715" y="389890"/>
                </a:lnTo>
                <a:lnTo>
                  <a:pt x="226215" y="386080"/>
                </a:lnTo>
                <a:lnTo>
                  <a:pt x="76247" y="386080"/>
                </a:lnTo>
                <a:lnTo>
                  <a:pt x="74164" y="383540"/>
                </a:lnTo>
                <a:lnTo>
                  <a:pt x="71954" y="381000"/>
                </a:lnTo>
                <a:lnTo>
                  <a:pt x="70735" y="378460"/>
                </a:lnTo>
                <a:lnTo>
                  <a:pt x="56586" y="350520"/>
                </a:lnTo>
                <a:lnTo>
                  <a:pt x="49777" y="336550"/>
                </a:lnTo>
                <a:lnTo>
                  <a:pt x="43455" y="322580"/>
                </a:lnTo>
                <a:lnTo>
                  <a:pt x="41182" y="317500"/>
                </a:lnTo>
                <a:lnTo>
                  <a:pt x="43138" y="308610"/>
                </a:lnTo>
                <a:lnTo>
                  <a:pt x="45868" y="303530"/>
                </a:lnTo>
                <a:lnTo>
                  <a:pt x="52013" y="290830"/>
                </a:lnTo>
                <a:lnTo>
                  <a:pt x="58495" y="278130"/>
                </a:lnTo>
                <a:lnTo>
                  <a:pt x="65135" y="265430"/>
                </a:lnTo>
                <a:lnTo>
                  <a:pt x="71751" y="254000"/>
                </a:lnTo>
                <a:lnTo>
                  <a:pt x="237874" y="254000"/>
                </a:lnTo>
                <a:lnTo>
                  <a:pt x="236356" y="243840"/>
                </a:lnTo>
                <a:lnTo>
                  <a:pt x="234859" y="234950"/>
                </a:lnTo>
                <a:lnTo>
                  <a:pt x="233747" y="227330"/>
                </a:lnTo>
                <a:lnTo>
                  <a:pt x="232971" y="218440"/>
                </a:lnTo>
                <a:lnTo>
                  <a:pt x="232482" y="210820"/>
                </a:lnTo>
                <a:lnTo>
                  <a:pt x="231469" y="203200"/>
                </a:lnTo>
                <a:lnTo>
                  <a:pt x="228904" y="195580"/>
                </a:lnTo>
                <a:lnTo>
                  <a:pt x="224381" y="190500"/>
                </a:lnTo>
                <a:lnTo>
                  <a:pt x="217496" y="186690"/>
                </a:lnTo>
                <a:lnTo>
                  <a:pt x="208543" y="182880"/>
                </a:lnTo>
                <a:lnTo>
                  <a:pt x="206765" y="175260"/>
                </a:lnTo>
                <a:lnTo>
                  <a:pt x="210333" y="167640"/>
                </a:lnTo>
                <a:lnTo>
                  <a:pt x="216507" y="151130"/>
                </a:lnTo>
                <a:lnTo>
                  <a:pt x="219182" y="134620"/>
                </a:lnTo>
                <a:lnTo>
                  <a:pt x="219738" y="116840"/>
                </a:lnTo>
                <a:lnTo>
                  <a:pt x="219554" y="99060"/>
                </a:lnTo>
                <a:lnTo>
                  <a:pt x="219765" y="91440"/>
                </a:lnTo>
                <a:lnTo>
                  <a:pt x="220970" y="74930"/>
                </a:lnTo>
                <a:lnTo>
                  <a:pt x="221446" y="67310"/>
                </a:lnTo>
                <a:lnTo>
                  <a:pt x="220302" y="44450"/>
                </a:lnTo>
                <a:lnTo>
                  <a:pt x="186534" y="8890"/>
                </a:lnTo>
                <a:lnTo>
                  <a:pt x="158374" y="1270"/>
                </a:lnTo>
                <a:lnTo>
                  <a:pt x="143642" y="0"/>
                </a:lnTo>
                <a:close/>
              </a:path>
              <a:path w="251460" h="993139">
                <a:moveTo>
                  <a:pt x="250850" y="572770"/>
                </a:moveTo>
                <a:lnTo>
                  <a:pt x="151380" y="572770"/>
                </a:lnTo>
                <a:lnTo>
                  <a:pt x="157694" y="594360"/>
                </a:lnTo>
                <a:lnTo>
                  <a:pt x="165048" y="614680"/>
                </a:lnTo>
                <a:lnTo>
                  <a:pt x="170779" y="636270"/>
                </a:lnTo>
                <a:lnTo>
                  <a:pt x="172221" y="657860"/>
                </a:lnTo>
                <a:lnTo>
                  <a:pt x="170828" y="683260"/>
                </a:lnTo>
                <a:lnTo>
                  <a:pt x="168949" y="734060"/>
                </a:lnTo>
                <a:lnTo>
                  <a:pt x="165909" y="781050"/>
                </a:lnTo>
                <a:lnTo>
                  <a:pt x="161350" y="826770"/>
                </a:lnTo>
                <a:lnTo>
                  <a:pt x="152201" y="868680"/>
                </a:lnTo>
                <a:lnTo>
                  <a:pt x="140255" y="896620"/>
                </a:lnTo>
                <a:lnTo>
                  <a:pt x="139417" y="904240"/>
                </a:lnTo>
                <a:lnTo>
                  <a:pt x="154124" y="947420"/>
                </a:lnTo>
                <a:lnTo>
                  <a:pt x="155330" y="960120"/>
                </a:lnTo>
                <a:lnTo>
                  <a:pt x="156092" y="966470"/>
                </a:lnTo>
                <a:lnTo>
                  <a:pt x="157158" y="972820"/>
                </a:lnTo>
                <a:lnTo>
                  <a:pt x="159749" y="979170"/>
                </a:lnTo>
                <a:lnTo>
                  <a:pt x="163173" y="969010"/>
                </a:lnTo>
                <a:lnTo>
                  <a:pt x="163272" y="952500"/>
                </a:lnTo>
                <a:lnTo>
                  <a:pt x="163330" y="947420"/>
                </a:lnTo>
                <a:lnTo>
                  <a:pt x="166976" y="937260"/>
                </a:lnTo>
                <a:lnTo>
                  <a:pt x="210352" y="937260"/>
                </a:lnTo>
                <a:lnTo>
                  <a:pt x="209666" y="935990"/>
                </a:lnTo>
                <a:lnTo>
                  <a:pt x="202815" y="919480"/>
                </a:lnTo>
                <a:lnTo>
                  <a:pt x="199250" y="901700"/>
                </a:lnTo>
                <a:lnTo>
                  <a:pt x="200186" y="881380"/>
                </a:lnTo>
                <a:lnTo>
                  <a:pt x="207940" y="848360"/>
                </a:lnTo>
                <a:lnTo>
                  <a:pt x="217688" y="816610"/>
                </a:lnTo>
                <a:lnTo>
                  <a:pt x="226677" y="784860"/>
                </a:lnTo>
                <a:lnTo>
                  <a:pt x="232152" y="750570"/>
                </a:lnTo>
                <a:lnTo>
                  <a:pt x="233474" y="741680"/>
                </a:lnTo>
                <a:lnTo>
                  <a:pt x="235670" y="732790"/>
                </a:lnTo>
                <a:lnTo>
                  <a:pt x="238342" y="723900"/>
                </a:lnTo>
                <a:lnTo>
                  <a:pt x="241093" y="715010"/>
                </a:lnTo>
                <a:lnTo>
                  <a:pt x="245160" y="693420"/>
                </a:lnTo>
                <a:lnTo>
                  <a:pt x="245890" y="671830"/>
                </a:lnTo>
                <a:lnTo>
                  <a:pt x="245578" y="654050"/>
                </a:lnTo>
                <a:lnTo>
                  <a:pt x="245598" y="647700"/>
                </a:lnTo>
                <a:lnTo>
                  <a:pt x="246249" y="628650"/>
                </a:lnTo>
                <a:lnTo>
                  <a:pt x="246894" y="619760"/>
                </a:lnTo>
                <a:lnTo>
                  <a:pt x="247374" y="610870"/>
                </a:lnTo>
                <a:lnTo>
                  <a:pt x="247962" y="601980"/>
                </a:lnTo>
                <a:lnTo>
                  <a:pt x="248929" y="593090"/>
                </a:lnTo>
                <a:lnTo>
                  <a:pt x="250850" y="572770"/>
                </a:lnTo>
                <a:close/>
              </a:path>
              <a:path w="251460" h="993139">
                <a:moveTo>
                  <a:pt x="237874" y="254000"/>
                </a:moveTo>
                <a:lnTo>
                  <a:pt x="74393" y="254000"/>
                </a:lnTo>
                <a:lnTo>
                  <a:pt x="77528" y="266700"/>
                </a:lnTo>
                <a:lnTo>
                  <a:pt x="80712" y="280670"/>
                </a:lnTo>
                <a:lnTo>
                  <a:pt x="88233" y="320040"/>
                </a:lnTo>
                <a:lnTo>
                  <a:pt x="91499" y="355600"/>
                </a:lnTo>
                <a:lnTo>
                  <a:pt x="90736" y="364490"/>
                </a:lnTo>
                <a:lnTo>
                  <a:pt x="87869" y="372110"/>
                </a:lnTo>
                <a:lnTo>
                  <a:pt x="83004" y="379730"/>
                </a:lnTo>
                <a:lnTo>
                  <a:pt x="76247" y="386080"/>
                </a:lnTo>
                <a:lnTo>
                  <a:pt x="226215" y="386080"/>
                </a:lnTo>
                <a:lnTo>
                  <a:pt x="224382" y="372110"/>
                </a:lnTo>
                <a:lnTo>
                  <a:pt x="222551" y="355600"/>
                </a:lnTo>
                <a:lnTo>
                  <a:pt x="221735" y="340360"/>
                </a:lnTo>
                <a:lnTo>
                  <a:pt x="221585" y="330200"/>
                </a:lnTo>
                <a:lnTo>
                  <a:pt x="221683" y="311150"/>
                </a:lnTo>
                <a:lnTo>
                  <a:pt x="221903" y="295910"/>
                </a:lnTo>
                <a:lnTo>
                  <a:pt x="224405" y="292100"/>
                </a:lnTo>
                <a:lnTo>
                  <a:pt x="226577" y="289560"/>
                </a:lnTo>
                <a:lnTo>
                  <a:pt x="234366" y="279400"/>
                </a:lnTo>
                <a:lnTo>
                  <a:pt x="237924" y="267970"/>
                </a:lnTo>
                <a:lnTo>
                  <a:pt x="238253" y="256540"/>
                </a:lnTo>
                <a:lnTo>
                  <a:pt x="237874" y="25400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197"/>
          <p:cNvSpPr txBox="1"/>
          <p:nvPr/>
        </p:nvSpPr>
        <p:spPr>
          <a:xfrm>
            <a:off x="9147026" y="3978548"/>
            <a:ext cx="5256584" cy="3157275"/>
          </a:xfrm>
          <a:prstGeom prst="rect">
            <a:avLst/>
          </a:prstGeom>
          <a:ln w="3175">
            <a:noFill/>
          </a:ln>
        </p:spPr>
        <p:txBody>
          <a:bodyPr vert="horz" wrap="square" lIns="0" tIns="182880" rIns="0" bIns="0" rtlCol="0">
            <a:spAutoFit/>
          </a:bodyPr>
          <a:lstStyle/>
          <a:p>
            <a:pPr marL="460375">
              <a:lnSpc>
                <a:spcPct val="100000"/>
              </a:lnSpc>
              <a:spcBef>
                <a:spcPts val="1440"/>
              </a:spcBef>
            </a:pPr>
            <a:endParaRPr lang="ru-RU" sz="1600" dirty="0" smtClean="0">
              <a:latin typeface="Verdana"/>
              <a:cs typeface="Verdana"/>
            </a:endParaRPr>
          </a:p>
          <a:p>
            <a:pPr marL="460375">
              <a:lnSpc>
                <a:spcPct val="100000"/>
              </a:lnSpc>
              <a:spcBef>
                <a:spcPts val="1440"/>
              </a:spcBef>
            </a:pPr>
            <a:endParaRPr lang="ru-RU" sz="1600" dirty="0" smtClean="0">
              <a:latin typeface="Verdana"/>
              <a:cs typeface="Verdana"/>
            </a:endParaRPr>
          </a:p>
          <a:p>
            <a:pPr marL="460375">
              <a:lnSpc>
                <a:spcPct val="100000"/>
              </a:lnSpc>
              <a:spcBef>
                <a:spcPts val="1440"/>
              </a:spcBef>
            </a:pPr>
            <a:endParaRPr lang="ru-RU" sz="1600" dirty="0" smtClean="0">
              <a:latin typeface="Verdana"/>
              <a:cs typeface="Verdana"/>
            </a:endParaRPr>
          </a:p>
          <a:p>
            <a:pPr marL="460375">
              <a:lnSpc>
                <a:spcPct val="100000"/>
              </a:lnSpc>
              <a:spcBef>
                <a:spcPts val="1440"/>
              </a:spcBef>
            </a:pPr>
            <a:endParaRPr lang="ru-RU" sz="1600" dirty="0" smtClean="0">
              <a:latin typeface="Verdana"/>
              <a:cs typeface="Verdana"/>
            </a:endParaRPr>
          </a:p>
          <a:p>
            <a:pPr marL="460375">
              <a:lnSpc>
                <a:spcPct val="100000"/>
              </a:lnSpc>
              <a:spcBef>
                <a:spcPts val="1440"/>
              </a:spcBef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477520">
              <a:lnSpc>
                <a:spcPct val="100000"/>
              </a:lnSpc>
            </a:pPr>
            <a:endParaRPr sz="1600" dirty="0" smtClean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Clr>
                <a:srgbClr val="008DA9"/>
              </a:buClr>
              <a:buFont typeface="Verdana"/>
              <a:buAutoNum type="arabicPlain"/>
            </a:pP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23" name="object 187"/>
          <p:cNvSpPr/>
          <p:nvPr/>
        </p:nvSpPr>
        <p:spPr>
          <a:xfrm>
            <a:off x="2018234" y="5922764"/>
            <a:ext cx="247015" cy="993140"/>
          </a:xfrm>
          <a:custGeom>
            <a:avLst/>
            <a:gdLst/>
            <a:ahLst/>
            <a:cxnLst/>
            <a:rect l="l" t="t" r="r" b="b"/>
            <a:pathLst>
              <a:path w="247014" h="993140">
                <a:moveTo>
                  <a:pt x="246298" y="526989"/>
                </a:moveTo>
                <a:lnTo>
                  <a:pt x="13563" y="526989"/>
                </a:lnTo>
                <a:lnTo>
                  <a:pt x="22747" y="532577"/>
                </a:lnTo>
                <a:lnTo>
                  <a:pt x="29495" y="539708"/>
                </a:lnTo>
                <a:lnTo>
                  <a:pt x="34034" y="547792"/>
                </a:lnTo>
                <a:lnTo>
                  <a:pt x="36588" y="556237"/>
                </a:lnTo>
                <a:lnTo>
                  <a:pt x="41753" y="585076"/>
                </a:lnTo>
                <a:lnTo>
                  <a:pt x="46426" y="614014"/>
                </a:lnTo>
                <a:lnTo>
                  <a:pt x="51178" y="642950"/>
                </a:lnTo>
                <a:lnTo>
                  <a:pt x="56578" y="671782"/>
                </a:lnTo>
                <a:lnTo>
                  <a:pt x="57419" y="678240"/>
                </a:lnTo>
                <a:lnTo>
                  <a:pt x="57284" y="684703"/>
                </a:lnTo>
                <a:lnTo>
                  <a:pt x="56162" y="691143"/>
                </a:lnTo>
                <a:lnTo>
                  <a:pt x="49628" y="710697"/>
                </a:lnTo>
                <a:lnTo>
                  <a:pt x="46991" y="724146"/>
                </a:lnTo>
                <a:lnTo>
                  <a:pt x="45996" y="736310"/>
                </a:lnTo>
                <a:lnTo>
                  <a:pt x="45968" y="747452"/>
                </a:lnTo>
                <a:lnTo>
                  <a:pt x="46012" y="751754"/>
                </a:lnTo>
                <a:lnTo>
                  <a:pt x="49364" y="783736"/>
                </a:lnTo>
                <a:lnTo>
                  <a:pt x="55394" y="815195"/>
                </a:lnTo>
                <a:lnTo>
                  <a:pt x="62799" y="846385"/>
                </a:lnTo>
                <a:lnTo>
                  <a:pt x="70281" y="877560"/>
                </a:lnTo>
                <a:lnTo>
                  <a:pt x="72448" y="886801"/>
                </a:lnTo>
                <a:lnTo>
                  <a:pt x="74026" y="896035"/>
                </a:lnTo>
                <a:lnTo>
                  <a:pt x="73887" y="905131"/>
                </a:lnTo>
                <a:lnTo>
                  <a:pt x="70904" y="913958"/>
                </a:lnTo>
                <a:lnTo>
                  <a:pt x="67587" y="921814"/>
                </a:lnTo>
                <a:lnTo>
                  <a:pt x="65876" y="929754"/>
                </a:lnTo>
                <a:lnTo>
                  <a:pt x="65158" y="937793"/>
                </a:lnTo>
                <a:lnTo>
                  <a:pt x="64477" y="953747"/>
                </a:lnTo>
                <a:lnTo>
                  <a:pt x="65290" y="961647"/>
                </a:lnTo>
                <a:lnTo>
                  <a:pt x="62217" y="969190"/>
                </a:lnTo>
                <a:lnTo>
                  <a:pt x="60168" y="977682"/>
                </a:lnTo>
                <a:lnTo>
                  <a:pt x="61569" y="984469"/>
                </a:lnTo>
                <a:lnTo>
                  <a:pt x="66314" y="989579"/>
                </a:lnTo>
                <a:lnTo>
                  <a:pt x="74294" y="993041"/>
                </a:lnTo>
                <a:lnTo>
                  <a:pt x="95217" y="990537"/>
                </a:lnTo>
                <a:lnTo>
                  <a:pt x="105770" y="985064"/>
                </a:lnTo>
                <a:lnTo>
                  <a:pt x="109501" y="979598"/>
                </a:lnTo>
                <a:lnTo>
                  <a:pt x="109852" y="977682"/>
                </a:lnTo>
                <a:lnTo>
                  <a:pt x="109893" y="976866"/>
                </a:lnTo>
                <a:lnTo>
                  <a:pt x="106527" y="963653"/>
                </a:lnTo>
                <a:lnTo>
                  <a:pt x="106281" y="957468"/>
                </a:lnTo>
                <a:lnTo>
                  <a:pt x="102218" y="917095"/>
                </a:lnTo>
                <a:lnTo>
                  <a:pt x="98704" y="896280"/>
                </a:lnTo>
                <a:lnTo>
                  <a:pt x="97828" y="888634"/>
                </a:lnTo>
                <a:lnTo>
                  <a:pt x="102138" y="827609"/>
                </a:lnTo>
                <a:lnTo>
                  <a:pt x="104114" y="801009"/>
                </a:lnTo>
                <a:lnTo>
                  <a:pt x="106260" y="774423"/>
                </a:lnTo>
                <a:lnTo>
                  <a:pt x="106552" y="761914"/>
                </a:lnTo>
                <a:lnTo>
                  <a:pt x="106477" y="759618"/>
                </a:lnTo>
                <a:lnTo>
                  <a:pt x="105473" y="747452"/>
                </a:lnTo>
                <a:lnTo>
                  <a:pt x="103349" y="734204"/>
                </a:lnTo>
                <a:lnTo>
                  <a:pt x="100609" y="721032"/>
                </a:lnTo>
                <a:lnTo>
                  <a:pt x="99143" y="713038"/>
                </a:lnTo>
                <a:lnTo>
                  <a:pt x="98429" y="705037"/>
                </a:lnTo>
                <a:lnTo>
                  <a:pt x="98722" y="697042"/>
                </a:lnTo>
                <a:lnTo>
                  <a:pt x="100202" y="689460"/>
                </a:lnTo>
                <a:lnTo>
                  <a:pt x="104399" y="670388"/>
                </a:lnTo>
                <a:lnTo>
                  <a:pt x="106451" y="651184"/>
                </a:lnTo>
                <a:lnTo>
                  <a:pt x="107121" y="631887"/>
                </a:lnTo>
                <a:lnTo>
                  <a:pt x="107175" y="612536"/>
                </a:lnTo>
                <a:lnTo>
                  <a:pt x="107347" y="599703"/>
                </a:lnTo>
                <a:lnTo>
                  <a:pt x="107988" y="586916"/>
                </a:lnTo>
                <a:lnTo>
                  <a:pt x="109286" y="574198"/>
                </a:lnTo>
                <a:lnTo>
                  <a:pt x="111429" y="561571"/>
                </a:lnTo>
                <a:lnTo>
                  <a:pt x="112267" y="557583"/>
                </a:lnTo>
                <a:lnTo>
                  <a:pt x="111112" y="550116"/>
                </a:lnTo>
                <a:lnTo>
                  <a:pt x="211604" y="550116"/>
                </a:lnTo>
                <a:lnTo>
                  <a:pt x="211759" y="549951"/>
                </a:lnTo>
                <a:lnTo>
                  <a:pt x="217550" y="535765"/>
                </a:lnTo>
                <a:lnTo>
                  <a:pt x="245236" y="535752"/>
                </a:lnTo>
                <a:lnTo>
                  <a:pt x="246153" y="528422"/>
                </a:lnTo>
                <a:lnTo>
                  <a:pt x="246298" y="526989"/>
                </a:lnTo>
                <a:close/>
              </a:path>
              <a:path w="247014" h="993140">
                <a:moveTo>
                  <a:pt x="211604" y="550116"/>
                </a:moveTo>
                <a:lnTo>
                  <a:pt x="111112" y="550116"/>
                </a:lnTo>
                <a:lnTo>
                  <a:pt x="125882" y="551487"/>
                </a:lnTo>
                <a:lnTo>
                  <a:pt x="129654" y="555691"/>
                </a:lnTo>
                <a:lnTo>
                  <a:pt x="130493" y="579411"/>
                </a:lnTo>
                <a:lnTo>
                  <a:pt x="130933" y="594777"/>
                </a:lnTo>
                <a:lnTo>
                  <a:pt x="130852" y="614014"/>
                </a:lnTo>
                <a:lnTo>
                  <a:pt x="129997" y="629262"/>
                </a:lnTo>
                <a:lnTo>
                  <a:pt x="128615" y="645096"/>
                </a:lnTo>
                <a:lnTo>
                  <a:pt x="127925" y="660923"/>
                </a:lnTo>
                <a:lnTo>
                  <a:pt x="128823" y="676722"/>
                </a:lnTo>
                <a:lnTo>
                  <a:pt x="132206" y="692470"/>
                </a:lnTo>
                <a:lnTo>
                  <a:pt x="133642" y="697042"/>
                </a:lnTo>
                <a:lnTo>
                  <a:pt x="133616" y="703075"/>
                </a:lnTo>
                <a:lnTo>
                  <a:pt x="131864" y="707482"/>
                </a:lnTo>
                <a:lnTo>
                  <a:pt x="124565" y="734627"/>
                </a:lnTo>
                <a:lnTo>
                  <a:pt x="122932" y="761914"/>
                </a:lnTo>
                <a:lnTo>
                  <a:pt x="124895" y="789295"/>
                </a:lnTo>
                <a:lnTo>
                  <a:pt x="128384" y="816727"/>
                </a:lnTo>
                <a:lnTo>
                  <a:pt x="130775" y="832847"/>
                </a:lnTo>
                <a:lnTo>
                  <a:pt x="133296" y="848969"/>
                </a:lnTo>
                <a:lnTo>
                  <a:pt x="135249" y="865087"/>
                </a:lnTo>
                <a:lnTo>
                  <a:pt x="135940" y="881192"/>
                </a:lnTo>
                <a:lnTo>
                  <a:pt x="135256" y="894662"/>
                </a:lnTo>
                <a:lnTo>
                  <a:pt x="133859" y="908238"/>
                </a:lnTo>
                <a:lnTo>
                  <a:pt x="132300" y="921814"/>
                </a:lnTo>
                <a:lnTo>
                  <a:pt x="131140" y="935180"/>
                </a:lnTo>
                <a:lnTo>
                  <a:pt x="130619" y="943968"/>
                </a:lnTo>
                <a:lnTo>
                  <a:pt x="126110" y="950648"/>
                </a:lnTo>
                <a:lnTo>
                  <a:pt x="122351" y="957468"/>
                </a:lnTo>
                <a:lnTo>
                  <a:pt x="120531" y="964306"/>
                </a:lnTo>
                <a:lnTo>
                  <a:pt x="122012" y="970894"/>
                </a:lnTo>
                <a:lnTo>
                  <a:pt x="126259" y="976180"/>
                </a:lnTo>
                <a:lnTo>
                  <a:pt x="132740" y="979109"/>
                </a:lnTo>
                <a:lnTo>
                  <a:pt x="137934" y="980087"/>
                </a:lnTo>
                <a:lnTo>
                  <a:pt x="142900" y="980862"/>
                </a:lnTo>
                <a:lnTo>
                  <a:pt x="144932" y="981205"/>
                </a:lnTo>
                <a:lnTo>
                  <a:pt x="150464" y="980575"/>
                </a:lnTo>
                <a:lnTo>
                  <a:pt x="158602" y="976866"/>
                </a:lnTo>
                <a:lnTo>
                  <a:pt x="165547" y="968858"/>
                </a:lnTo>
                <a:lnTo>
                  <a:pt x="167500" y="955335"/>
                </a:lnTo>
                <a:lnTo>
                  <a:pt x="167017" y="950941"/>
                </a:lnTo>
                <a:lnTo>
                  <a:pt x="166979" y="946483"/>
                </a:lnTo>
                <a:lnTo>
                  <a:pt x="167373" y="942076"/>
                </a:lnTo>
                <a:lnTo>
                  <a:pt x="167938" y="930383"/>
                </a:lnTo>
                <a:lnTo>
                  <a:pt x="167214" y="918913"/>
                </a:lnTo>
                <a:lnTo>
                  <a:pt x="164719" y="907731"/>
                </a:lnTo>
                <a:lnTo>
                  <a:pt x="159969" y="896902"/>
                </a:lnTo>
                <a:lnTo>
                  <a:pt x="156794" y="891301"/>
                </a:lnTo>
                <a:lnTo>
                  <a:pt x="157302" y="885167"/>
                </a:lnTo>
                <a:lnTo>
                  <a:pt x="158368" y="879313"/>
                </a:lnTo>
                <a:lnTo>
                  <a:pt x="161769" y="860965"/>
                </a:lnTo>
                <a:lnTo>
                  <a:pt x="165246" y="842629"/>
                </a:lnTo>
                <a:lnTo>
                  <a:pt x="172313" y="805983"/>
                </a:lnTo>
                <a:lnTo>
                  <a:pt x="176626" y="782827"/>
                </a:lnTo>
                <a:lnTo>
                  <a:pt x="179654" y="759618"/>
                </a:lnTo>
                <a:lnTo>
                  <a:pt x="179957" y="736310"/>
                </a:lnTo>
                <a:lnTo>
                  <a:pt x="176098" y="712854"/>
                </a:lnTo>
                <a:lnTo>
                  <a:pt x="173733" y="700150"/>
                </a:lnTo>
                <a:lnTo>
                  <a:pt x="173369" y="687543"/>
                </a:lnTo>
                <a:lnTo>
                  <a:pt x="174646" y="674963"/>
                </a:lnTo>
                <a:lnTo>
                  <a:pt x="177203" y="662346"/>
                </a:lnTo>
                <a:lnTo>
                  <a:pt x="182667" y="639866"/>
                </a:lnTo>
                <a:lnTo>
                  <a:pt x="187998" y="617350"/>
                </a:lnTo>
                <a:lnTo>
                  <a:pt x="193062" y="594777"/>
                </a:lnTo>
                <a:lnTo>
                  <a:pt x="197726" y="572125"/>
                </a:lnTo>
                <a:lnTo>
                  <a:pt x="198476" y="564118"/>
                </a:lnTo>
                <a:lnTo>
                  <a:pt x="198788" y="558501"/>
                </a:lnTo>
                <a:lnTo>
                  <a:pt x="201149" y="555137"/>
                </a:lnTo>
                <a:lnTo>
                  <a:pt x="208051" y="553888"/>
                </a:lnTo>
                <a:lnTo>
                  <a:pt x="211604" y="550116"/>
                </a:lnTo>
                <a:close/>
              </a:path>
              <a:path w="247014" h="993140">
                <a:moveTo>
                  <a:pt x="245047" y="536768"/>
                </a:moveTo>
                <a:lnTo>
                  <a:pt x="228333" y="536768"/>
                </a:lnTo>
                <a:lnTo>
                  <a:pt x="229589" y="536782"/>
                </a:lnTo>
                <a:lnTo>
                  <a:pt x="231587" y="543463"/>
                </a:lnTo>
                <a:lnTo>
                  <a:pt x="233526" y="554433"/>
                </a:lnTo>
                <a:lnTo>
                  <a:pt x="234594" y="567274"/>
                </a:lnTo>
                <a:lnTo>
                  <a:pt x="238979" y="564072"/>
                </a:lnTo>
                <a:lnTo>
                  <a:pt x="241439" y="556899"/>
                </a:lnTo>
                <a:lnTo>
                  <a:pt x="243138" y="547034"/>
                </a:lnTo>
                <a:lnTo>
                  <a:pt x="245047" y="536768"/>
                </a:lnTo>
                <a:close/>
              </a:path>
              <a:path w="247014" h="993140">
                <a:moveTo>
                  <a:pt x="245234" y="535765"/>
                </a:moveTo>
                <a:lnTo>
                  <a:pt x="217550" y="535765"/>
                </a:lnTo>
                <a:lnTo>
                  <a:pt x="218833" y="537492"/>
                </a:lnTo>
                <a:lnTo>
                  <a:pt x="220268" y="541976"/>
                </a:lnTo>
                <a:lnTo>
                  <a:pt x="222516" y="548131"/>
                </a:lnTo>
                <a:lnTo>
                  <a:pt x="225298" y="548786"/>
                </a:lnTo>
                <a:lnTo>
                  <a:pt x="228333" y="536768"/>
                </a:lnTo>
                <a:lnTo>
                  <a:pt x="245047" y="536768"/>
                </a:lnTo>
                <a:lnTo>
                  <a:pt x="245234" y="535765"/>
                </a:lnTo>
                <a:close/>
              </a:path>
              <a:path w="247014" h="993140">
                <a:moveTo>
                  <a:pt x="55359" y="144770"/>
                </a:moveTo>
                <a:lnTo>
                  <a:pt x="53759" y="145989"/>
                </a:lnTo>
                <a:lnTo>
                  <a:pt x="53547" y="147196"/>
                </a:lnTo>
                <a:lnTo>
                  <a:pt x="53541" y="147493"/>
                </a:lnTo>
                <a:lnTo>
                  <a:pt x="54609" y="149126"/>
                </a:lnTo>
                <a:lnTo>
                  <a:pt x="61556" y="155603"/>
                </a:lnTo>
                <a:lnTo>
                  <a:pt x="62407" y="159134"/>
                </a:lnTo>
                <a:lnTo>
                  <a:pt x="27654" y="186164"/>
                </a:lnTo>
                <a:lnTo>
                  <a:pt x="25956" y="204299"/>
                </a:lnTo>
                <a:lnTo>
                  <a:pt x="27127" y="213693"/>
                </a:lnTo>
                <a:lnTo>
                  <a:pt x="30988" y="240403"/>
                </a:lnTo>
                <a:lnTo>
                  <a:pt x="32075" y="267181"/>
                </a:lnTo>
                <a:lnTo>
                  <a:pt x="29840" y="293637"/>
                </a:lnTo>
                <a:lnTo>
                  <a:pt x="23736" y="319382"/>
                </a:lnTo>
                <a:lnTo>
                  <a:pt x="19300" y="333998"/>
                </a:lnTo>
                <a:lnTo>
                  <a:pt x="15501" y="348775"/>
                </a:lnTo>
                <a:lnTo>
                  <a:pt x="6700" y="411581"/>
                </a:lnTo>
                <a:lnTo>
                  <a:pt x="1828" y="477271"/>
                </a:lnTo>
                <a:lnTo>
                  <a:pt x="0" y="510162"/>
                </a:lnTo>
                <a:lnTo>
                  <a:pt x="754" y="521314"/>
                </a:lnTo>
                <a:lnTo>
                  <a:pt x="4137" y="531017"/>
                </a:lnTo>
                <a:lnTo>
                  <a:pt x="9944" y="539531"/>
                </a:lnTo>
                <a:lnTo>
                  <a:pt x="17970" y="547119"/>
                </a:lnTo>
                <a:lnTo>
                  <a:pt x="19739" y="541475"/>
                </a:lnTo>
                <a:lnTo>
                  <a:pt x="17929" y="536768"/>
                </a:lnTo>
                <a:lnTo>
                  <a:pt x="15052" y="532226"/>
                </a:lnTo>
                <a:lnTo>
                  <a:pt x="13563" y="526989"/>
                </a:lnTo>
                <a:lnTo>
                  <a:pt x="246298" y="526989"/>
                </a:lnTo>
                <a:lnTo>
                  <a:pt x="246524" y="524748"/>
                </a:lnTo>
                <a:lnTo>
                  <a:pt x="246606" y="521197"/>
                </a:lnTo>
                <a:lnTo>
                  <a:pt x="246688" y="493501"/>
                </a:lnTo>
                <a:lnTo>
                  <a:pt x="246330" y="472781"/>
                </a:lnTo>
                <a:lnTo>
                  <a:pt x="245718" y="452082"/>
                </a:lnTo>
                <a:lnTo>
                  <a:pt x="244982" y="431409"/>
                </a:lnTo>
                <a:lnTo>
                  <a:pt x="244691" y="408205"/>
                </a:lnTo>
                <a:lnTo>
                  <a:pt x="244259" y="384919"/>
                </a:lnTo>
                <a:lnTo>
                  <a:pt x="241836" y="361974"/>
                </a:lnTo>
                <a:lnTo>
                  <a:pt x="235572" y="339791"/>
                </a:lnTo>
                <a:lnTo>
                  <a:pt x="228576" y="315842"/>
                </a:lnTo>
                <a:lnTo>
                  <a:pt x="225786" y="291742"/>
                </a:lnTo>
                <a:lnTo>
                  <a:pt x="225410" y="267181"/>
                </a:lnTo>
                <a:lnTo>
                  <a:pt x="225640" y="243246"/>
                </a:lnTo>
                <a:lnTo>
                  <a:pt x="225628" y="235651"/>
                </a:lnTo>
                <a:lnTo>
                  <a:pt x="224408" y="225313"/>
                </a:lnTo>
                <a:lnTo>
                  <a:pt x="237985" y="221313"/>
                </a:lnTo>
                <a:lnTo>
                  <a:pt x="237362" y="212944"/>
                </a:lnTo>
                <a:lnTo>
                  <a:pt x="237820" y="208219"/>
                </a:lnTo>
                <a:lnTo>
                  <a:pt x="231348" y="205915"/>
                </a:lnTo>
                <a:lnTo>
                  <a:pt x="230473" y="201514"/>
                </a:lnTo>
                <a:lnTo>
                  <a:pt x="231712" y="196321"/>
                </a:lnTo>
                <a:lnTo>
                  <a:pt x="231680" y="195151"/>
                </a:lnTo>
                <a:lnTo>
                  <a:pt x="231641" y="191481"/>
                </a:lnTo>
                <a:lnTo>
                  <a:pt x="232473" y="189055"/>
                </a:lnTo>
                <a:lnTo>
                  <a:pt x="237480" y="189055"/>
                </a:lnTo>
                <a:lnTo>
                  <a:pt x="236880" y="186655"/>
                </a:lnTo>
                <a:lnTo>
                  <a:pt x="230162" y="184280"/>
                </a:lnTo>
                <a:lnTo>
                  <a:pt x="228244" y="179352"/>
                </a:lnTo>
                <a:lnTo>
                  <a:pt x="230060" y="163680"/>
                </a:lnTo>
                <a:lnTo>
                  <a:pt x="227959" y="159134"/>
                </a:lnTo>
                <a:lnTo>
                  <a:pt x="225714" y="152720"/>
                </a:lnTo>
                <a:lnTo>
                  <a:pt x="60058" y="152720"/>
                </a:lnTo>
                <a:lnTo>
                  <a:pt x="58724" y="147196"/>
                </a:lnTo>
                <a:lnTo>
                  <a:pt x="55359" y="144770"/>
                </a:lnTo>
                <a:close/>
              </a:path>
              <a:path w="247014" h="993140">
                <a:moveTo>
                  <a:pt x="237480" y="189055"/>
                </a:moveTo>
                <a:lnTo>
                  <a:pt x="232473" y="189055"/>
                </a:lnTo>
                <a:lnTo>
                  <a:pt x="238086" y="191481"/>
                </a:lnTo>
                <a:lnTo>
                  <a:pt x="237480" y="189055"/>
                </a:lnTo>
                <a:close/>
              </a:path>
              <a:path w="247014" h="993140">
                <a:moveTo>
                  <a:pt x="140528" y="0"/>
                </a:moveTo>
                <a:lnTo>
                  <a:pt x="95973" y="24933"/>
                </a:lnTo>
                <a:lnTo>
                  <a:pt x="79064" y="63491"/>
                </a:lnTo>
                <a:lnTo>
                  <a:pt x="75209" y="77041"/>
                </a:lnTo>
                <a:lnTo>
                  <a:pt x="77266" y="83518"/>
                </a:lnTo>
                <a:lnTo>
                  <a:pt x="78181" y="90020"/>
                </a:lnTo>
                <a:lnTo>
                  <a:pt x="75590" y="96586"/>
                </a:lnTo>
                <a:lnTo>
                  <a:pt x="71546" y="108075"/>
                </a:lnTo>
                <a:lnTo>
                  <a:pt x="69415" y="119621"/>
                </a:lnTo>
                <a:lnTo>
                  <a:pt x="70021" y="131248"/>
                </a:lnTo>
                <a:lnTo>
                  <a:pt x="74193" y="142979"/>
                </a:lnTo>
                <a:lnTo>
                  <a:pt x="71729" y="146192"/>
                </a:lnTo>
                <a:lnTo>
                  <a:pt x="68541" y="148707"/>
                </a:lnTo>
                <a:lnTo>
                  <a:pt x="65760" y="151628"/>
                </a:lnTo>
                <a:lnTo>
                  <a:pt x="60058" y="152720"/>
                </a:lnTo>
                <a:lnTo>
                  <a:pt x="225714" y="152720"/>
                </a:lnTo>
                <a:lnTo>
                  <a:pt x="223884" y="147493"/>
                </a:lnTo>
                <a:lnTo>
                  <a:pt x="221859" y="135472"/>
                </a:lnTo>
                <a:lnTo>
                  <a:pt x="221325" y="123248"/>
                </a:lnTo>
                <a:lnTo>
                  <a:pt x="221691" y="110912"/>
                </a:lnTo>
                <a:lnTo>
                  <a:pt x="221411" y="103444"/>
                </a:lnTo>
                <a:lnTo>
                  <a:pt x="211785" y="99469"/>
                </a:lnTo>
                <a:lnTo>
                  <a:pt x="214210" y="90973"/>
                </a:lnTo>
                <a:lnTo>
                  <a:pt x="205840" y="75604"/>
                </a:lnTo>
                <a:lnTo>
                  <a:pt x="197218" y="60380"/>
                </a:lnTo>
                <a:lnTo>
                  <a:pt x="188757" y="45044"/>
                </a:lnTo>
                <a:lnTo>
                  <a:pt x="180873" y="29340"/>
                </a:lnTo>
                <a:lnTo>
                  <a:pt x="163457" y="7906"/>
                </a:lnTo>
                <a:lnTo>
                  <a:pt x="140528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190"/>
          <p:cNvSpPr/>
          <p:nvPr/>
        </p:nvSpPr>
        <p:spPr>
          <a:xfrm>
            <a:off x="1730202" y="6210796"/>
            <a:ext cx="285115" cy="723900"/>
          </a:xfrm>
          <a:custGeom>
            <a:avLst/>
            <a:gdLst/>
            <a:ahLst/>
            <a:cxnLst/>
            <a:rect l="l" t="t" r="r" b="b"/>
            <a:pathLst>
              <a:path w="285114" h="723900">
                <a:moveTo>
                  <a:pt x="268887" y="306692"/>
                </a:moveTo>
                <a:lnTo>
                  <a:pt x="68808" y="306692"/>
                </a:lnTo>
                <a:lnTo>
                  <a:pt x="67208" y="373811"/>
                </a:lnTo>
                <a:lnTo>
                  <a:pt x="65786" y="449198"/>
                </a:lnTo>
                <a:lnTo>
                  <a:pt x="55829" y="497547"/>
                </a:lnTo>
                <a:lnTo>
                  <a:pt x="109880" y="538797"/>
                </a:lnTo>
                <a:lnTo>
                  <a:pt x="111302" y="672490"/>
                </a:lnTo>
                <a:lnTo>
                  <a:pt x="93878" y="683513"/>
                </a:lnTo>
                <a:lnTo>
                  <a:pt x="68630" y="692403"/>
                </a:lnTo>
                <a:lnTo>
                  <a:pt x="47180" y="699185"/>
                </a:lnTo>
                <a:lnTo>
                  <a:pt x="42329" y="706742"/>
                </a:lnTo>
                <a:lnTo>
                  <a:pt x="44450" y="723696"/>
                </a:lnTo>
                <a:lnTo>
                  <a:pt x="161086" y="723696"/>
                </a:lnTo>
                <a:lnTo>
                  <a:pt x="161819" y="701394"/>
                </a:lnTo>
                <a:lnTo>
                  <a:pt x="161620" y="689025"/>
                </a:lnTo>
                <a:lnTo>
                  <a:pt x="160086" y="682291"/>
                </a:lnTo>
                <a:lnTo>
                  <a:pt x="156819" y="676757"/>
                </a:lnTo>
                <a:lnTo>
                  <a:pt x="154641" y="653823"/>
                </a:lnTo>
                <a:lnTo>
                  <a:pt x="155412" y="611339"/>
                </a:lnTo>
                <a:lnTo>
                  <a:pt x="157219" y="571155"/>
                </a:lnTo>
                <a:lnTo>
                  <a:pt x="158242" y="553021"/>
                </a:lnTo>
                <a:lnTo>
                  <a:pt x="209457" y="553021"/>
                </a:lnTo>
                <a:lnTo>
                  <a:pt x="151130" y="498982"/>
                </a:lnTo>
                <a:lnTo>
                  <a:pt x="172453" y="498982"/>
                </a:lnTo>
                <a:lnTo>
                  <a:pt x="195745" y="458266"/>
                </a:lnTo>
                <a:lnTo>
                  <a:pt x="252449" y="458266"/>
                </a:lnTo>
                <a:lnTo>
                  <a:pt x="277888" y="403148"/>
                </a:lnTo>
                <a:lnTo>
                  <a:pt x="277888" y="316395"/>
                </a:lnTo>
                <a:lnTo>
                  <a:pt x="268887" y="306692"/>
                </a:lnTo>
                <a:close/>
              </a:path>
              <a:path w="285114" h="723900">
                <a:moveTo>
                  <a:pt x="209457" y="553021"/>
                </a:moveTo>
                <a:lnTo>
                  <a:pt x="158242" y="553021"/>
                </a:lnTo>
                <a:lnTo>
                  <a:pt x="226504" y="611339"/>
                </a:lnTo>
                <a:lnTo>
                  <a:pt x="225437" y="620229"/>
                </a:lnTo>
                <a:lnTo>
                  <a:pt x="231482" y="635520"/>
                </a:lnTo>
                <a:lnTo>
                  <a:pt x="230815" y="662207"/>
                </a:lnTo>
                <a:lnTo>
                  <a:pt x="230842" y="672490"/>
                </a:lnTo>
                <a:lnTo>
                  <a:pt x="254469" y="711900"/>
                </a:lnTo>
                <a:lnTo>
                  <a:pt x="263531" y="706494"/>
                </a:lnTo>
                <a:lnTo>
                  <a:pt x="275821" y="662207"/>
                </a:lnTo>
                <a:lnTo>
                  <a:pt x="283609" y="611339"/>
                </a:lnTo>
                <a:lnTo>
                  <a:pt x="284822" y="602805"/>
                </a:lnTo>
                <a:lnTo>
                  <a:pt x="247840" y="588581"/>
                </a:lnTo>
                <a:lnTo>
                  <a:pt x="209457" y="553021"/>
                </a:lnTo>
                <a:close/>
              </a:path>
              <a:path w="285114" h="723900">
                <a:moveTo>
                  <a:pt x="252449" y="458266"/>
                </a:moveTo>
                <a:lnTo>
                  <a:pt x="195745" y="458266"/>
                </a:lnTo>
                <a:lnTo>
                  <a:pt x="248018" y="467867"/>
                </a:lnTo>
                <a:lnTo>
                  <a:pt x="252449" y="458266"/>
                </a:lnTo>
                <a:close/>
              </a:path>
              <a:path w="285114" h="723900">
                <a:moveTo>
                  <a:pt x="67716" y="14058"/>
                </a:moveTo>
                <a:lnTo>
                  <a:pt x="63182" y="17424"/>
                </a:lnTo>
                <a:lnTo>
                  <a:pt x="62687" y="24739"/>
                </a:lnTo>
                <a:lnTo>
                  <a:pt x="63754" y="27190"/>
                </a:lnTo>
                <a:lnTo>
                  <a:pt x="71996" y="33858"/>
                </a:lnTo>
                <a:lnTo>
                  <a:pt x="70891" y="35305"/>
                </a:lnTo>
                <a:lnTo>
                  <a:pt x="70040" y="36804"/>
                </a:lnTo>
                <a:lnTo>
                  <a:pt x="69235" y="41732"/>
                </a:lnTo>
                <a:lnTo>
                  <a:pt x="68719" y="45440"/>
                </a:lnTo>
                <a:lnTo>
                  <a:pt x="69519" y="48640"/>
                </a:lnTo>
                <a:lnTo>
                  <a:pt x="65252" y="64287"/>
                </a:lnTo>
                <a:lnTo>
                  <a:pt x="62407" y="69265"/>
                </a:lnTo>
                <a:lnTo>
                  <a:pt x="63474" y="72466"/>
                </a:lnTo>
                <a:lnTo>
                  <a:pt x="70231" y="72821"/>
                </a:lnTo>
                <a:lnTo>
                  <a:pt x="66319" y="79222"/>
                </a:lnTo>
                <a:lnTo>
                  <a:pt x="68808" y="83311"/>
                </a:lnTo>
                <a:lnTo>
                  <a:pt x="66852" y="85623"/>
                </a:lnTo>
                <a:lnTo>
                  <a:pt x="67919" y="93624"/>
                </a:lnTo>
                <a:lnTo>
                  <a:pt x="67919" y="99313"/>
                </a:lnTo>
                <a:lnTo>
                  <a:pt x="87833" y="99313"/>
                </a:lnTo>
                <a:lnTo>
                  <a:pt x="95478" y="103581"/>
                </a:lnTo>
                <a:lnTo>
                  <a:pt x="102082" y="115366"/>
                </a:lnTo>
                <a:lnTo>
                  <a:pt x="101282" y="120129"/>
                </a:lnTo>
                <a:lnTo>
                  <a:pt x="97993" y="122986"/>
                </a:lnTo>
                <a:lnTo>
                  <a:pt x="89247" y="130758"/>
                </a:lnTo>
                <a:lnTo>
                  <a:pt x="62585" y="159397"/>
                </a:lnTo>
                <a:lnTo>
                  <a:pt x="60091" y="175406"/>
                </a:lnTo>
                <a:lnTo>
                  <a:pt x="60526" y="187354"/>
                </a:lnTo>
                <a:lnTo>
                  <a:pt x="61722" y="200634"/>
                </a:lnTo>
                <a:lnTo>
                  <a:pt x="39014" y="279831"/>
                </a:lnTo>
                <a:lnTo>
                  <a:pt x="6934" y="327063"/>
                </a:lnTo>
                <a:lnTo>
                  <a:pt x="15468" y="330263"/>
                </a:lnTo>
                <a:lnTo>
                  <a:pt x="0" y="342518"/>
                </a:lnTo>
                <a:lnTo>
                  <a:pt x="1066" y="368655"/>
                </a:lnTo>
                <a:lnTo>
                  <a:pt x="28270" y="381457"/>
                </a:lnTo>
                <a:lnTo>
                  <a:pt x="43205" y="371322"/>
                </a:lnTo>
                <a:lnTo>
                  <a:pt x="27736" y="358520"/>
                </a:lnTo>
                <a:lnTo>
                  <a:pt x="34137" y="344652"/>
                </a:lnTo>
                <a:lnTo>
                  <a:pt x="49181" y="344652"/>
                </a:lnTo>
                <a:lnTo>
                  <a:pt x="68808" y="306692"/>
                </a:lnTo>
                <a:lnTo>
                  <a:pt x="268887" y="306692"/>
                </a:lnTo>
                <a:lnTo>
                  <a:pt x="195745" y="227850"/>
                </a:lnTo>
                <a:lnTo>
                  <a:pt x="186677" y="176110"/>
                </a:lnTo>
                <a:lnTo>
                  <a:pt x="189522" y="105003"/>
                </a:lnTo>
                <a:lnTo>
                  <a:pt x="141173" y="100736"/>
                </a:lnTo>
                <a:lnTo>
                  <a:pt x="141008" y="85572"/>
                </a:lnTo>
                <a:lnTo>
                  <a:pt x="147993" y="83007"/>
                </a:lnTo>
                <a:lnTo>
                  <a:pt x="154762" y="78739"/>
                </a:lnTo>
                <a:lnTo>
                  <a:pt x="153085" y="74955"/>
                </a:lnTo>
                <a:lnTo>
                  <a:pt x="153425" y="69421"/>
                </a:lnTo>
                <a:lnTo>
                  <a:pt x="156200" y="62339"/>
                </a:lnTo>
                <a:lnTo>
                  <a:pt x="157989" y="54383"/>
                </a:lnTo>
                <a:lnTo>
                  <a:pt x="155371" y="46227"/>
                </a:lnTo>
                <a:lnTo>
                  <a:pt x="155471" y="41605"/>
                </a:lnTo>
                <a:lnTo>
                  <a:pt x="155130" y="38722"/>
                </a:lnTo>
                <a:lnTo>
                  <a:pt x="154990" y="38201"/>
                </a:lnTo>
                <a:lnTo>
                  <a:pt x="154901" y="37566"/>
                </a:lnTo>
                <a:lnTo>
                  <a:pt x="155524" y="36614"/>
                </a:lnTo>
                <a:lnTo>
                  <a:pt x="156133" y="35458"/>
                </a:lnTo>
                <a:lnTo>
                  <a:pt x="156597" y="33858"/>
                </a:lnTo>
                <a:lnTo>
                  <a:pt x="156569" y="26388"/>
                </a:lnTo>
                <a:lnTo>
                  <a:pt x="152823" y="19397"/>
                </a:lnTo>
                <a:lnTo>
                  <a:pt x="150229" y="16675"/>
                </a:lnTo>
                <a:lnTo>
                  <a:pt x="79032" y="16675"/>
                </a:lnTo>
                <a:lnTo>
                  <a:pt x="67716" y="14058"/>
                </a:lnTo>
                <a:close/>
              </a:path>
              <a:path w="285114" h="723900">
                <a:moveTo>
                  <a:pt x="49181" y="344652"/>
                </a:moveTo>
                <a:lnTo>
                  <a:pt x="34137" y="344652"/>
                </a:lnTo>
                <a:lnTo>
                  <a:pt x="45872" y="351053"/>
                </a:lnTo>
                <a:lnTo>
                  <a:pt x="49181" y="344652"/>
                </a:lnTo>
                <a:close/>
              </a:path>
              <a:path w="285114" h="723900">
                <a:moveTo>
                  <a:pt x="129006" y="0"/>
                </a:moveTo>
                <a:lnTo>
                  <a:pt x="115938" y="495"/>
                </a:lnTo>
                <a:lnTo>
                  <a:pt x="88900" y="2946"/>
                </a:lnTo>
                <a:lnTo>
                  <a:pt x="86296" y="4978"/>
                </a:lnTo>
                <a:lnTo>
                  <a:pt x="82956" y="14516"/>
                </a:lnTo>
                <a:lnTo>
                  <a:pt x="79032" y="16675"/>
                </a:lnTo>
                <a:lnTo>
                  <a:pt x="150229" y="16675"/>
                </a:lnTo>
                <a:lnTo>
                  <a:pt x="146542" y="12804"/>
                </a:lnTo>
                <a:lnTo>
                  <a:pt x="139594" y="7264"/>
                </a:lnTo>
                <a:lnTo>
                  <a:pt x="134518" y="7264"/>
                </a:lnTo>
                <a:lnTo>
                  <a:pt x="132765" y="6578"/>
                </a:lnTo>
                <a:lnTo>
                  <a:pt x="130924" y="5943"/>
                </a:lnTo>
                <a:lnTo>
                  <a:pt x="128968" y="5397"/>
                </a:lnTo>
                <a:lnTo>
                  <a:pt x="130327" y="3124"/>
                </a:lnTo>
                <a:lnTo>
                  <a:pt x="129006" y="0"/>
                </a:lnTo>
                <a:close/>
              </a:path>
              <a:path w="285114" h="723900">
                <a:moveTo>
                  <a:pt x="138023" y="6070"/>
                </a:moveTo>
                <a:lnTo>
                  <a:pt x="136385" y="6476"/>
                </a:lnTo>
                <a:lnTo>
                  <a:pt x="134518" y="7264"/>
                </a:lnTo>
                <a:lnTo>
                  <a:pt x="139594" y="7264"/>
                </a:lnTo>
                <a:lnTo>
                  <a:pt x="138861" y="6680"/>
                </a:lnTo>
                <a:lnTo>
                  <a:pt x="138023" y="607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191"/>
          <p:cNvSpPr/>
          <p:nvPr/>
        </p:nvSpPr>
        <p:spPr>
          <a:xfrm>
            <a:off x="1514178" y="6210796"/>
            <a:ext cx="210820" cy="698500"/>
          </a:xfrm>
          <a:custGeom>
            <a:avLst/>
            <a:gdLst/>
            <a:ahLst/>
            <a:cxnLst/>
            <a:rect l="l" t="t" r="r" b="b"/>
            <a:pathLst>
              <a:path w="210819" h="698500">
                <a:moveTo>
                  <a:pt x="171796" y="472440"/>
                </a:moveTo>
                <a:lnTo>
                  <a:pt x="80873" y="472440"/>
                </a:lnTo>
                <a:lnTo>
                  <a:pt x="81203" y="474980"/>
                </a:lnTo>
                <a:lnTo>
                  <a:pt x="81902" y="476250"/>
                </a:lnTo>
                <a:lnTo>
                  <a:pt x="82270" y="477520"/>
                </a:lnTo>
                <a:lnTo>
                  <a:pt x="85140" y="480060"/>
                </a:lnTo>
                <a:lnTo>
                  <a:pt x="90551" y="487680"/>
                </a:lnTo>
                <a:lnTo>
                  <a:pt x="89916" y="487680"/>
                </a:lnTo>
                <a:lnTo>
                  <a:pt x="87287" y="495300"/>
                </a:lnTo>
                <a:lnTo>
                  <a:pt x="86537" y="501650"/>
                </a:lnTo>
                <a:lnTo>
                  <a:pt x="92151" y="508000"/>
                </a:lnTo>
                <a:lnTo>
                  <a:pt x="95073" y="513080"/>
                </a:lnTo>
                <a:lnTo>
                  <a:pt x="100260" y="524510"/>
                </a:lnTo>
                <a:lnTo>
                  <a:pt x="104913" y="535940"/>
                </a:lnTo>
                <a:lnTo>
                  <a:pt x="106235" y="541020"/>
                </a:lnTo>
                <a:lnTo>
                  <a:pt x="103118" y="567690"/>
                </a:lnTo>
                <a:lnTo>
                  <a:pt x="101176" y="605790"/>
                </a:lnTo>
                <a:lnTo>
                  <a:pt x="99961" y="643890"/>
                </a:lnTo>
                <a:lnTo>
                  <a:pt x="99259" y="662940"/>
                </a:lnTo>
                <a:lnTo>
                  <a:pt x="98996" y="668020"/>
                </a:lnTo>
                <a:lnTo>
                  <a:pt x="103847" y="668020"/>
                </a:lnTo>
                <a:lnTo>
                  <a:pt x="110528" y="669290"/>
                </a:lnTo>
                <a:lnTo>
                  <a:pt x="110528" y="693420"/>
                </a:lnTo>
                <a:lnTo>
                  <a:pt x="112852" y="695960"/>
                </a:lnTo>
                <a:lnTo>
                  <a:pt x="181673" y="698500"/>
                </a:lnTo>
                <a:lnTo>
                  <a:pt x="184251" y="697230"/>
                </a:lnTo>
                <a:lnTo>
                  <a:pt x="187896" y="690880"/>
                </a:lnTo>
                <a:lnTo>
                  <a:pt x="146786" y="671830"/>
                </a:lnTo>
                <a:lnTo>
                  <a:pt x="143891" y="671830"/>
                </a:lnTo>
                <a:lnTo>
                  <a:pt x="141706" y="669290"/>
                </a:lnTo>
                <a:lnTo>
                  <a:pt x="140474" y="666750"/>
                </a:lnTo>
                <a:lnTo>
                  <a:pt x="147519" y="666750"/>
                </a:lnTo>
                <a:lnTo>
                  <a:pt x="152907" y="659130"/>
                </a:lnTo>
                <a:lnTo>
                  <a:pt x="164172" y="612140"/>
                </a:lnTo>
                <a:lnTo>
                  <a:pt x="168478" y="572770"/>
                </a:lnTo>
                <a:lnTo>
                  <a:pt x="169634" y="553720"/>
                </a:lnTo>
                <a:lnTo>
                  <a:pt x="172173" y="534670"/>
                </a:lnTo>
                <a:lnTo>
                  <a:pt x="175426" y="527050"/>
                </a:lnTo>
                <a:lnTo>
                  <a:pt x="176610" y="519430"/>
                </a:lnTo>
                <a:lnTo>
                  <a:pt x="176983" y="511810"/>
                </a:lnTo>
                <a:lnTo>
                  <a:pt x="177800" y="505460"/>
                </a:lnTo>
                <a:lnTo>
                  <a:pt x="176809" y="499110"/>
                </a:lnTo>
                <a:lnTo>
                  <a:pt x="176326" y="494030"/>
                </a:lnTo>
                <a:lnTo>
                  <a:pt x="174752" y="487680"/>
                </a:lnTo>
                <a:lnTo>
                  <a:pt x="171796" y="472440"/>
                </a:lnTo>
                <a:close/>
              </a:path>
              <a:path w="210819" h="698500">
                <a:moveTo>
                  <a:pt x="73115" y="81280"/>
                </a:moveTo>
                <a:lnTo>
                  <a:pt x="65633" y="81280"/>
                </a:lnTo>
                <a:lnTo>
                  <a:pt x="45246" y="87630"/>
                </a:lnTo>
                <a:lnTo>
                  <a:pt x="22974" y="100330"/>
                </a:lnTo>
                <a:lnTo>
                  <a:pt x="9226" y="118110"/>
                </a:lnTo>
                <a:lnTo>
                  <a:pt x="14414" y="140970"/>
                </a:lnTo>
                <a:lnTo>
                  <a:pt x="20892" y="148590"/>
                </a:lnTo>
                <a:lnTo>
                  <a:pt x="28860" y="152400"/>
                </a:lnTo>
                <a:lnTo>
                  <a:pt x="38010" y="154940"/>
                </a:lnTo>
                <a:lnTo>
                  <a:pt x="48031" y="154940"/>
                </a:lnTo>
                <a:lnTo>
                  <a:pt x="33756" y="173990"/>
                </a:lnTo>
                <a:lnTo>
                  <a:pt x="25077" y="196850"/>
                </a:lnTo>
                <a:lnTo>
                  <a:pt x="10758" y="242570"/>
                </a:lnTo>
                <a:lnTo>
                  <a:pt x="4" y="289560"/>
                </a:lnTo>
                <a:lnTo>
                  <a:pt x="2019" y="314960"/>
                </a:lnTo>
                <a:lnTo>
                  <a:pt x="3632" y="316230"/>
                </a:lnTo>
                <a:lnTo>
                  <a:pt x="5740" y="317500"/>
                </a:lnTo>
                <a:lnTo>
                  <a:pt x="10783" y="317500"/>
                </a:lnTo>
                <a:lnTo>
                  <a:pt x="11709" y="320040"/>
                </a:lnTo>
                <a:lnTo>
                  <a:pt x="16522" y="326390"/>
                </a:lnTo>
                <a:lnTo>
                  <a:pt x="14465" y="326390"/>
                </a:lnTo>
                <a:lnTo>
                  <a:pt x="13677" y="327660"/>
                </a:lnTo>
                <a:lnTo>
                  <a:pt x="12087" y="334010"/>
                </a:lnTo>
                <a:lnTo>
                  <a:pt x="10566" y="341630"/>
                </a:lnTo>
                <a:lnTo>
                  <a:pt x="9445" y="349250"/>
                </a:lnTo>
                <a:lnTo>
                  <a:pt x="9055" y="356870"/>
                </a:lnTo>
                <a:lnTo>
                  <a:pt x="7802" y="377190"/>
                </a:lnTo>
                <a:lnTo>
                  <a:pt x="4694" y="396240"/>
                </a:lnTo>
                <a:lnTo>
                  <a:pt x="1502" y="414020"/>
                </a:lnTo>
                <a:lnTo>
                  <a:pt x="0" y="434340"/>
                </a:lnTo>
                <a:lnTo>
                  <a:pt x="1123" y="441960"/>
                </a:lnTo>
                <a:lnTo>
                  <a:pt x="1603" y="450850"/>
                </a:lnTo>
                <a:lnTo>
                  <a:pt x="1850" y="458470"/>
                </a:lnTo>
                <a:lnTo>
                  <a:pt x="2273" y="467360"/>
                </a:lnTo>
                <a:lnTo>
                  <a:pt x="1930" y="476250"/>
                </a:lnTo>
                <a:lnTo>
                  <a:pt x="1625" y="480060"/>
                </a:lnTo>
                <a:lnTo>
                  <a:pt x="2217" y="494030"/>
                </a:lnTo>
                <a:lnTo>
                  <a:pt x="2932" y="516890"/>
                </a:lnTo>
                <a:lnTo>
                  <a:pt x="3117" y="527050"/>
                </a:lnTo>
                <a:lnTo>
                  <a:pt x="3228" y="544830"/>
                </a:lnTo>
                <a:lnTo>
                  <a:pt x="3048" y="552450"/>
                </a:lnTo>
                <a:lnTo>
                  <a:pt x="1863" y="563880"/>
                </a:lnTo>
                <a:lnTo>
                  <a:pt x="2154" y="575310"/>
                </a:lnTo>
                <a:lnTo>
                  <a:pt x="3571" y="586740"/>
                </a:lnTo>
                <a:lnTo>
                  <a:pt x="7811" y="608330"/>
                </a:lnTo>
                <a:lnTo>
                  <a:pt x="8837" y="618490"/>
                </a:lnTo>
                <a:lnTo>
                  <a:pt x="8117" y="629920"/>
                </a:lnTo>
                <a:lnTo>
                  <a:pt x="4927" y="640080"/>
                </a:lnTo>
                <a:lnTo>
                  <a:pt x="3251" y="642620"/>
                </a:lnTo>
                <a:lnTo>
                  <a:pt x="5194" y="647700"/>
                </a:lnTo>
                <a:lnTo>
                  <a:pt x="9169" y="652780"/>
                </a:lnTo>
                <a:lnTo>
                  <a:pt x="9169" y="684530"/>
                </a:lnTo>
                <a:lnTo>
                  <a:pt x="11645" y="687070"/>
                </a:lnTo>
                <a:lnTo>
                  <a:pt x="84734" y="690880"/>
                </a:lnTo>
                <a:lnTo>
                  <a:pt x="87477" y="689610"/>
                </a:lnTo>
                <a:lnTo>
                  <a:pt x="91338" y="680720"/>
                </a:lnTo>
                <a:lnTo>
                  <a:pt x="89979" y="678180"/>
                </a:lnTo>
                <a:lnTo>
                  <a:pt x="88455" y="673100"/>
                </a:lnTo>
                <a:lnTo>
                  <a:pt x="85775" y="669290"/>
                </a:lnTo>
                <a:lnTo>
                  <a:pt x="80208" y="665480"/>
                </a:lnTo>
                <a:lnTo>
                  <a:pt x="71576" y="662940"/>
                </a:lnTo>
                <a:lnTo>
                  <a:pt x="59702" y="660400"/>
                </a:lnTo>
                <a:lnTo>
                  <a:pt x="60076" y="652780"/>
                </a:lnTo>
                <a:lnTo>
                  <a:pt x="60725" y="643890"/>
                </a:lnTo>
                <a:lnTo>
                  <a:pt x="61963" y="636270"/>
                </a:lnTo>
                <a:lnTo>
                  <a:pt x="64109" y="629920"/>
                </a:lnTo>
                <a:lnTo>
                  <a:pt x="66057" y="622300"/>
                </a:lnTo>
                <a:lnTo>
                  <a:pt x="66662" y="612140"/>
                </a:lnTo>
                <a:lnTo>
                  <a:pt x="66809" y="601980"/>
                </a:lnTo>
                <a:lnTo>
                  <a:pt x="67386" y="593090"/>
                </a:lnTo>
                <a:lnTo>
                  <a:pt x="68847" y="584200"/>
                </a:lnTo>
                <a:lnTo>
                  <a:pt x="71956" y="570230"/>
                </a:lnTo>
                <a:lnTo>
                  <a:pt x="72453" y="565150"/>
                </a:lnTo>
                <a:lnTo>
                  <a:pt x="73229" y="544830"/>
                </a:lnTo>
                <a:lnTo>
                  <a:pt x="75863" y="519430"/>
                </a:lnTo>
                <a:lnTo>
                  <a:pt x="78897" y="494030"/>
                </a:lnTo>
                <a:lnTo>
                  <a:pt x="80873" y="472440"/>
                </a:lnTo>
                <a:lnTo>
                  <a:pt x="171796" y="472440"/>
                </a:lnTo>
                <a:lnTo>
                  <a:pt x="170230" y="457200"/>
                </a:lnTo>
                <a:lnTo>
                  <a:pt x="167779" y="441960"/>
                </a:lnTo>
                <a:lnTo>
                  <a:pt x="162166" y="426720"/>
                </a:lnTo>
                <a:lnTo>
                  <a:pt x="145211" y="396240"/>
                </a:lnTo>
                <a:lnTo>
                  <a:pt x="149030" y="384810"/>
                </a:lnTo>
                <a:lnTo>
                  <a:pt x="149647" y="372110"/>
                </a:lnTo>
                <a:lnTo>
                  <a:pt x="148830" y="360680"/>
                </a:lnTo>
                <a:lnTo>
                  <a:pt x="148348" y="349250"/>
                </a:lnTo>
                <a:lnTo>
                  <a:pt x="147202" y="342900"/>
                </a:lnTo>
                <a:lnTo>
                  <a:pt x="144973" y="335280"/>
                </a:lnTo>
                <a:lnTo>
                  <a:pt x="143958" y="328930"/>
                </a:lnTo>
                <a:lnTo>
                  <a:pt x="146456" y="322580"/>
                </a:lnTo>
                <a:lnTo>
                  <a:pt x="153733" y="322580"/>
                </a:lnTo>
                <a:lnTo>
                  <a:pt x="152361" y="317500"/>
                </a:lnTo>
                <a:lnTo>
                  <a:pt x="152273" y="313690"/>
                </a:lnTo>
                <a:lnTo>
                  <a:pt x="149009" y="308610"/>
                </a:lnTo>
                <a:lnTo>
                  <a:pt x="143357" y="307340"/>
                </a:lnTo>
                <a:lnTo>
                  <a:pt x="141109" y="303530"/>
                </a:lnTo>
                <a:lnTo>
                  <a:pt x="139407" y="303530"/>
                </a:lnTo>
                <a:lnTo>
                  <a:pt x="140182" y="299720"/>
                </a:lnTo>
                <a:lnTo>
                  <a:pt x="139449" y="294640"/>
                </a:lnTo>
                <a:lnTo>
                  <a:pt x="140397" y="292100"/>
                </a:lnTo>
                <a:lnTo>
                  <a:pt x="146215" y="290830"/>
                </a:lnTo>
                <a:lnTo>
                  <a:pt x="207218" y="290830"/>
                </a:lnTo>
                <a:lnTo>
                  <a:pt x="209905" y="288290"/>
                </a:lnTo>
                <a:lnTo>
                  <a:pt x="210533" y="280670"/>
                </a:lnTo>
                <a:lnTo>
                  <a:pt x="210191" y="273050"/>
                </a:lnTo>
                <a:lnTo>
                  <a:pt x="208430" y="267970"/>
                </a:lnTo>
                <a:lnTo>
                  <a:pt x="204800" y="264160"/>
                </a:lnTo>
                <a:lnTo>
                  <a:pt x="193583" y="250190"/>
                </a:lnTo>
                <a:lnTo>
                  <a:pt x="179476" y="250190"/>
                </a:lnTo>
                <a:lnTo>
                  <a:pt x="173901" y="247650"/>
                </a:lnTo>
                <a:lnTo>
                  <a:pt x="174574" y="246380"/>
                </a:lnTo>
                <a:lnTo>
                  <a:pt x="171475" y="241300"/>
                </a:lnTo>
                <a:lnTo>
                  <a:pt x="171615" y="237490"/>
                </a:lnTo>
                <a:lnTo>
                  <a:pt x="172453" y="237490"/>
                </a:lnTo>
                <a:lnTo>
                  <a:pt x="173177" y="236220"/>
                </a:lnTo>
                <a:lnTo>
                  <a:pt x="173685" y="234950"/>
                </a:lnTo>
                <a:lnTo>
                  <a:pt x="174504" y="233680"/>
                </a:lnTo>
                <a:lnTo>
                  <a:pt x="165671" y="233680"/>
                </a:lnTo>
                <a:lnTo>
                  <a:pt x="166331" y="232410"/>
                </a:lnTo>
                <a:lnTo>
                  <a:pt x="175323" y="232410"/>
                </a:lnTo>
                <a:lnTo>
                  <a:pt x="175221" y="228600"/>
                </a:lnTo>
                <a:lnTo>
                  <a:pt x="174536" y="224790"/>
                </a:lnTo>
                <a:lnTo>
                  <a:pt x="175069" y="224790"/>
                </a:lnTo>
                <a:lnTo>
                  <a:pt x="175882" y="223520"/>
                </a:lnTo>
                <a:lnTo>
                  <a:pt x="176606" y="223520"/>
                </a:lnTo>
                <a:lnTo>
                  <a:pt x="177063" y="222250"/>
                </a:lnTo>
                <a:lnTo>
                  <a:pt x="177406" y="220980"/>
                </a:lnTo>
                <a:lnTo>
                  <a:pt x="177634" y="219710"/>
                </a:lnTo>
                <a:lnTo>
                  <a:pt x="177800" y="218440"/>
                </a:lnTo>
                <a:lnTo>
                  <a:pt x="180098" y="210820"/>
                </a:lnTo>
                <a:lnTo>
                  <a:pt x="178866" y="201930"/>
                </a:lnTo>
                <a:lnTo>
                  <a:pt x="178536" y="194310"/>
                </a:lnTo>
                <a:lnTo>
                  <a:pt x="178689" y="193040"/>
                </a:lnTo>
                <a:lnTo>
                  <a:pt x="178904" y="191770"/>
                </a:lnTo>
                <a:lnTo>
                  <a:pt x="179197" y="190500"/>
                </a:lnTo>
                <a:lnTo>
                  <a:pt x="179496" y="184150"/>
                </a:lnTo>
                <a:lnTo>
                  <a:pt x="177826" y="177800"/>
                </a:lnTo>
                <a:lnTo>
                  <a:pt x="175141" y="172720"/>
                </a:lnTo>
                <a:lnTo>
                  <a:pt x="172389" y="166370"/>
                </a:lnTo>
                <a:lnTo>
                  <a:pt x="169329" y="161290"/>
                </a:lnTo>
                <a:lnTo>
                  <a:pt x="165900" y="154940"/>
                </a:lnTo>
                <a:lnTo>
                  <a:pt x="161124" y="149860"/>
                </a:lnTo>
                <a:lnTo>
                  <a:pt x="156946" y="146050"/>
                </a:lnTo>
                <a:lnTo>
                  <a:pt x="153543" y="142240"/>
                </a:lnTo>
                <a:lnTo>
                  <a:pt x="149141" y="128270"/>
                </a:lnTo>
                <a:lnTo>
                  <a:pt x="150723" y="121920"/>
                </a:lnTo>
                <a:lnTo>
                  <a:pt x="155505" y="115570"/>
                </a:lnTo>
                <a:lnTo>
                  <a:pt x="162521" y="109220"/>
                </a:lnTo>
                <a:lnTo>
                  <a:pt x="163957" y="109220"/>
                </a:lnTo>
                <a:lnTo>
                  <a:pt x="165163" y="107950"/>
                </a:lnTo>
                <a:lnTo>
                  <a:pt x="165823" y="106680"/>
                </a:lnTo>
                <a:lnTo>
                  <a:pt x="169051" y="97790"/>
                </a:lnTo>
                <a:lnTo>
                  <a:pt x="169468" y="96520"/>
                </a:lnTo>
                <a:lnTo>
                  <a:pt x="87503" y="96520"/>
                </a:lnTo>
                <a:lnTo>
                  <a:pt x="83921" y="88900"/>
                </a:lnTo>
                <a:lnTo>
                  <a:pt x="79168" y="83820"/>
                </a:lnTo>
                <a:lnTo>
                  <a:pt x="73115" y="81280"/>
                </a:lnTo>
                <a:close/>
              </a:path>
              <a:path w="210819" h="698500">
                <a:moveTo>
                  <a:pt x="147519" y="666750"/>
                </a:moveTo>
                <a:lnTo>
                  <a:pt x="145783" y="666750"/>
                </a:lnTo>
                <a:lnTo>
                  <a:pt x="146621" y="668020"/>
                </a:lnTo>
                <a:lnTo>
                  <a:pt x="147519" y="666750"/>
                </a:lnTo>
                <a:close/>
              </a:path>
              <a:path w="210819" h="698500">
                <a:moveTo>
                  <a:pt x="140360" y="302260"/>
                </a:moveTo>
                <a:lnTo>
                  <a:pt x="139407" y="303530"/>
                </a:lnTo>
                <a:lnTo>
                  <a:pt x="141109" y="303530"/>
                </a:lnTo>
                <a:lnTo>
                  <a:pt x="140360" y="302260"/>
                </a:lnTo>
                <a:close/>
              </a:path>
              <a:path w="210819" h="698500">
                <a:moveTo>
                  <a:pt x="207218" y="290830"/>
                </a:moveTo>
                <a:lnTo>
                  <a:pt x="162179" y="290830"/>
                </a:lnTo>
                <a:lnTo>
                  <a:pt x="173183" y="294640"/>
                </a:lnTo>
                <a:lnTo>
                  <a:pt x="188899" y="295910"/>
                </a:lnTo>
                <a:lnTo>
                  <a:pt x="203187" y="294640"/>
                </a:lnTo>
                <a:lnTo>
                  <a:pt x="207218" y="290830"/>
                </a:lnTo>
                <a:close/>
              </a:path>
              <a:path w="210819" h="698500">
                <a:moveTo>
                  <a:pt x="162179" y="290830"/>
                </a:moveTo>
                <a:lnTo>
                  <a:pt x="146215" y="290830"/>
                </a:lnTo>
                <a:lnTo>
                  <a:pt x="156921" y="293370"/>
                </a:lnTo>
                <a:lnTo>
                  <a:pt x="162179" y="290830"/>
                </a:lnTo>
                <a:close/>
              </a:path>
              <a:path w="210819" h="698500">
                <a:moveTo>
                  <a:pt x="187464" y="242570"/>
                </a:moveTo>
                <a:lnTo>
                  <a:pt x="182803" y="243840"/>
                </a:lnTo>
                <a:lnTo>
                  <a:pt x="179476" y="250190"/>
                </a:lnTo>
                <a:lnTo>
                  <a:pt x="193583" y="250190"/>
                </a:lnTo>
                <a:lnTo>
                  <a:pt x="187464" y="242570"/>
                </a:lnTo>
                <a:close/>
              </a:path>
              <a:path w="210819" h="698500">
                <a:moveTo>
                  <a:pt x="175323" y="232410"/>
                </a:moveTo>
                <a:lnTo>
                  <a:pt x="166725" y="232410"/>
                </a:lnTo>
                <a:lnTo>
                  <a:pt x="166624" y="233680"/>
                </a:lnTo>
                <a:lnTo>
                  <a:pt x="174504" y="233680"/>
                </a:lnTo>
                <a:lnTo>
                  <a:pt x="175323" y="232410"/>
                </a:lnTo>
                <a:close/>
              </a:path>
              <a:path w="210819" h="698500">
                <a:moveTo>
                  <a:pt x="132205" y="0"/>
                </a:moveTo>
                <a:lnTo>
                  <a:pt x="112623" y="3810"/>
                </a:lnTo>
                <a:lnTo>
                  <a:pt x="111379" y="3810"/>
                </a:lnTo>
                <a:lnTo>
                  <a:pt x="108419" y="5080"/>
                </a:lnTo>
                <a:lnTo>
                  <a:pt x="82741" y="27940"/>
                </a:lnTo>
                <a:lnTo>
                  <a:pt x="82931" y="29210"/>
                </a:lnTo>
                <a:lnTo>
                  <a:pt x="49707" y="44450"/>
                </a:lnTo>
                <a:lnTo>
                  <a:pt x="49707" y="57150"/>
                </a:lnTo>
                <a:lnTo>
                  <a:pt x="59020" y="59690"/>
                </a:lnTo>
                <a:lnTo>
                  <a:pt x="67743" y="60960"/>
                </a:lnTo>
                <a:lnTo>
                  <a:pt x="83464" y="60960"/>
                </a:lnTo>
                <a:lnTo>
                  <a:pt x="83642" y="67310"/>
                </a:lnTo>
                <a:lnTo>
                  <a:pt x="84455" y="73660"/>
                </a:lnTo>
                <a:lnTo>
                  <a:pt x="88379" y="80010"/>
                </a:lnTo>
                <a:lnTo>
                  <a:pt x="87833" y="82550"/>
                </a:lnTo>
                <a:lnTo>
                  <a:pt x="88176" y="85090"/>
                </a:lnTo>
                <a:lnTo>
                  <a:pt x="91313" y="86360"/>
                </a:lnTo>
                <a:lnTo>
                  <a:pt x="92989" y="88900"/>
                </a:lnTo>
                <a:lnTo>
                  <a:pt x="92062" y="92710"/>
                </a:lnTo>
                <a:lnTo>
                  <a:pt x="89027" y="95250"/>
                </a:lnTo>
                <a:lnTo>
                  <a:pt x="88519" y="95250"/>
                </a:lnTo>
                <a:lnTo>
                  <a:pt x="87503" y="96520"/>
                </a:lnTo>
                <a:lnTo>
                  <a:pt x="169468" y="96520"/>
                </a:lnTo>
                <a:lnTo>
                  <a:pt x="171554" y="90170"/>
                </a:lnTo>
                <a:lnTo>
                  <a:pt x="173339" y="82550"/>
                </a:lnTo>
                <a:lnTo>
                  <a:pt x="174409" y="73660"/>
                </a:lnTo>
                <a:lnTo>
                  <a:pt x="174523" y="72390"/>
                </a:lnTo>
                <a:lnTo>
                  <a:pt x="174307" y="71120"/>
                </a:lnTo>
                <a:lnTo>
                  <a:pt x="172402" y="66040"/>
                </a:lnTo>
                <a:lnTo>
                  <a:pt x="171513" y="63500"/>
                </a:lnTo>
                <a:lnTo>
                  <a:pt x="172669" y="60960"/>
                </a:lnTo>
                <a:lnTo>
                  <a:pt x="175100" y="52070"/>
                </a:lnTo>
                <a:lnTo>
                  <a:pt x="176104" y="44450"/>
                </a:lnTo>
                <a:lnTo>
                  <a:pt x="175737" y="38100"/>
                </a:lnTo>
                <a:lnTo>
                  <a:pt x="174053" y="31750"/>
                </a:lnTo>
                <a:lnTo>
                  <a:pt x="167716" y="11430"/>
                </a:lnTo>
                <a:lnTo>
                  <a:pt x="152168" y="2540"/>
                </a:lnTo>
                <a:lnTo>
                  <a:pt x="132205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TextBox 27"/>
          <p:cNvSpPr txBox="1"/>
          <p:nvPr/>
        </p:nvSpPr>
        <p:spPr>
          <a:xfrm>
            <a:off x="10227146" y="4986660"/>
            <a:ext cx="4536504" cy="162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3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Количество участников, </a:t>
            </a:r>
          </a:p>
          <a:p>
            <a:pPr>
              <a:lnSpc>
                <a:spcPct val="150000"/>
              </a:lnSpc>
            </a:pPr>
            <a:r>
              <a:rPr lang="ru-RU" sz="23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посетителей фестиваля</a:t>
            </a:r>
          </a:p>
          <a:p>
            <a:pPr>
              <a:lnSpc>
                <a:spcPct val="150000"/>
              </a:lnSpc>
            </a:pPr>
            <a:r>
              <a:rPr lang="ru-RU" sz="230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 1 200 чел.</a:t>
            </a:r>
            <a:r>
              <a:rPr lang="ru-RU" sz="2300" dirty="0" smtClean="0">
                <a:latin typeface="ALS Gross Kunst" pitchFamily="50" charset="-52"/>
                <a:ea typeface="Verdana" pitchFamily="34" charset="0"/>
                <a:cs typeface="Verdana" pitchFamily="34" charset="0"/>
              </a:rPr>
              <a:t> </a:t>
            </a:r>
            <a:endParaRPr lang="ru-RU" sz="2300" dirty="0"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object 188"/>
          <p:cNvSpPr/>
          <p:nvPr/>
        </p:nvSpPr>
        <p:spPr>
          <a:xfrm>
            <a:off x="1586186" y="3114452"/>
            <a:ext cx="362585" cy="1033780"/>
          </a:xfrm>
          <a:custGeom>
            <a:avLst/>
            <a:gdLst/>
            <a:ahLst/>
            <a:cxnLst/>
            <a:rect l="l" t="t" r="r" b="b"/>
            <a:pathLst>
              <a:path w="362585" h="1033779">
                <a:moveTo>
                  <a:pt x="297169" y="651510"/>
                </a:moveTo>
                <a:lnTo>
                  <a:pt x="206438" y="651510"/>
                </a:lnTo>
                <a:lnTo>
                  <a:pt x="216852" y="655320"/>
                </a:lnTo>
                <a:lnTo>
                  <a:pt x="216293" y="674370"/>
                </a:lnTo>
                <a:lnTo>
                  <a:pt x="216535" y="676910"/>
                </a:lnTo>
                <a:lnTo>
                  <a:pt x="217545" y="683260"/>
                </a:lnTo>
                <a:lnTo>
                  <a:pt x="219033" y="690880"/>
                </a:lnTo>
                <a:lnTo>
                  <a:pt x="220374" y="697230"/>
                </a:lnTo>
                <a:lnTo>
                  <a:pt x="220941" y="703580"/>
                </a:lnTo>
                <a:lnTo>
                  <a:pt x="229768" y="736600"/>
                </a:lnTo>
                <a:lnTo>
                  <a:pt x="229196" y="744220"/>
                </a:lnTo>
                <a:lnTo>
                  <a:pt x="232537" y="751840"/>
                </a:lnTo>
                <a:lnTo>
                  <a:pt x="235965" y="756920"/>
                </a:lnTo>
                <a:lnTo>
                  <a:pt x="239818" y="760730"/>
                </a:lnTo>
                <a:lnTo>
                  <a:pt x="242164" y="765810"/>
                </a:lnTo>
                <a:lnTo>
                  <a:pt x="241071" y="772160"/>
                </a:lnTo>
                <a:lnTo>
                  <a:pt x="239218" y="778510"/>
                </a:lnTo>
                <a:lnTo>
                  <a:pt x="239114" y="781050"/>
                </a:lnTo>
                <a:lnTo>
                  <a:pt x="239028" y="787400"/>
                </a:lnTo>
                <a:lnTo>
                  <a:pt x="239171" y="792480"/>
                </a:lnTo>
                <a:lnTo>
                  <a:pt x="238747" y="798830"/>
                </a:lnTo>
                <a:lnTo>
                  <a:pt x="237555" y="806450"/>
                </a:lnTo>
                <a:lnTo>
                  <a:pt x="236480" y="814070"/>
                </a:lnTo>
                <a:lnTo>
                  <a:pt x="235500" y="822960"/>
                </a:lnTo>
                <a:lnTo>
                  <a:pt x="234594" y="830580"/>
                </a:lnTo>
                <a:lnTo>
                  <a:pt x="233963" y="838200"/>
                </a:lnTo>
                <a:lnTo>
                  <a:pt x="233244" y="854710"/>
                </a:lnTo>
                <a:lnTo>
                  <a:pt x="232498" y="862330"/>
                </a:lnTo>
                <a:lnTo>
                  <a:pt x="231157" y="871220"/>
                </a:lnTo>
                <a:lnTo>
                  <a:pt x="230389" y="880110"/>
                </a:lnTo>
                <a:lnTo>
                  <a:pt x="231161" y="887730"/>
                </a:lnTo>
                <a:lnTo>
                  <a:pt x="234442" y="896620"/>
                </a:lnTo>
                <a:lnTo>
                  <a:pt x="247278" y="916940"/>
                </a:lnTo>
                <a:lnTo>
                  <a:pt x="251540" y="928370"/>
                </a:lnTo>
                <a:lnTo>
                  <a:pt x="251561" y="939800"/>
                </a:lnTo>
                <a:lnTo>
                  <a:pt x="250245" y="949960"/>
                </a:lnTo>
                <a:lnTo>
                  <a:pt x="249388" y="957580"/>
                </a:lnTo>
                <a:lnTo>
                  <a:pt x="246794" y="965200"/>
                </a:lnTo>
                <a:lnTo>
                  <a:pt x="240271" y="972820"/>
                </a:lnTo>
                <a:lnTo>
                  <a:pt x="236181" y="976630"/>
                </a:lnTo>
                <a:lnTo>
                  <a:pt x="238721" y="979170"/>
                </a:lnTo>
                <a:lnTo>
                  <a:pt x="233210" y="982980"/>
                </a:lnTo>
                <a:lnTo>
                  <a:pt x="228346" y="985520"/>
                </a:lnTo>
                <a:lnTo>
                  <a:pt x="223316" y="996950"/>
                </a:lnTo>
                <a:lnTo>
                  <a:pt x="216115" y="1008380"/>
                </a:lnTo>
                <a:lnTo>
                  <a:pt x="216077" y="1018540"/>
                </a:lnTo>
                <a:lnTo>
                  <a:pt x="215811" y="1029970"/>
                </a:lnTo>
                <a:lnTo>
                  <a:pt x="223393" y="1031240"/>
                </a:lnTo>
                <a:lnTo>
                  <a:pt x="230276" y="1032510"/>
                </a:lnTo>
                <a:lnTo>
                  <a:pt x="239881" y="1033780"/>
                </a:lnTo>
                <a:lnTo>
                  <a:pt x="264062" y="1033780"/>
                </a:lnTo>
                <a:lnTo>
                  <a:pt x="272567" y="1028700"/>
                </a:lnTo>
                <a:lnTo>
                  <a:pt x="273900" y="1027430"/>
                </a:lnTo>
                <a:lnTo>
                  <a:pt x="280581" y="1024890"/>
                </a:lnTo>
                <a:lnTo>
                  <a:pt x="282663" y="1023620"/>
                </a:lnTo>
                <a:lnTo>
                  <a:pt x="291604" y="1018540"/>
                </a:lnTo>
                <a:lnTo>
                  <a:pt x="288772" y="1018540"/>
                </a:lnTo>
                <a:lnTo>
                  <a:pt x="292582" y="1009650"/>
                </a:lnTo>
                <a:lnTo>
                  <a:pt x="295249" y="1004570"/>
                </a:lnTo>
                <a:lnTo>
                  <a:pt x="298386" y="1003300"/>
                </a:lnTo>
                <a:lnTo>
                  <a:pt x="304279" y="1003300"/>
                </a:lnTo>
                <a:lnTo>
                  <a:pt x="309372" y="994410"/>
                </a:lnTo>
                <a:lnTo>
                  <a:pt x="310946" y="994410"/>
                </a:lnTo>
                <a:lnTo>
                  <a:pt x="308762" y="979170"/>
                </a:lnTo>
                <a:lnTo>
                  <a:pt x="313588" y="970280"/>
                </a:lnTo>
                <a:lnTo>
                  <a:pt x="309638" y="965200"/>
                </a:lnTo>
                <a:lnTo>
                  <a:pt x="304901" y="960120"/>
                </a:lnTo>
                <a:lnTo>
                  <a:pt x="309638" y="956310"/>
                </a:lnTo>
                <a:lnTo>
                  <a:pt x="310451" y="948690"/>
                </a:lnTo>
                <a:lnTo>
                  <a:pt x="311277" y="942340"/>
                </a:lnTo>
                <a:lnTo>
                  <a:pt x="313461" y="937260"/>
                </a:lnTo>
                <a:lnTo>
                  <a:pt x="315188" y="927100"/>
                </a:lnTo>
                <a:lnTo>
                  <a:pt x="312394" y="924560"/>
                </a:lnTo>
                <a:lnTo>
                  <a:pt x="312013" y="920750"/>
                </a:lnTo>
                <a:lnTo>
                  <a:pt x="311416" y="915670"/>
                </a:lnTo>
                <a:lnTo>
                  <a:pt x="311537" y="900430"/>
                </a:lnTo>
                <a:lnTo>
                  <a:pt x="311439" y="855980"/>
                </a:lnTo>
                <a:lnTo>
                  <a:pt x="311111" y="844550"/>
                </a:lnTo>
                <a:lnTo>
                  <a:pt x="309213" y="797560"/>
                </a:lnTo>
                <a:lnTo>
                  <a:pt x="308508" y="781050"/>
                </a:lnTo>
                <a:lnTo>
                  <a:pt x="308140" y="774700"/>
                </a:lnTo>
                <a:lnTo>
                  <a:pt x="305396" y="767080"/>
                </a:lnTo>
                <a:lnTo>
                  <a:pt x="306920" y="755650"/>
                </a:lnTo>
                <a:lnTo>
                  <a:pt x="304076" y="753110"/>
                </a:lnTo>
                <a:lnTo>
                  <a:pt x="302704" y="744220"/>
                </a:lnTo>
                <a:lnTo>
                  <a:pt x="303644" y="740410"/>
                </a:lnTo>
                <a:lnTo>
                  <a:pt x="300126" y="731520"/>
                </a:lnTo>
                <a:lnTo>
                  <a:pt x="303276" y="725170"/>
                </a:lnTo>
                <a:lnTo>
                  <a:pt x="303150" y="709930"/>
                </a:lnTo>
                <a:lnTo>
                  <a:pt x="303025" y="706120"/>
                </a:lnTo>
                <a:lnTo>
                  <a:pt x="302554" y="698500"/>
                </a:lnTo>
                <a:lnTo>
                  <a:pt x="301726" y="692150"/>
                </a:lnTo>
                <a:lnTo>
                  <a:pt x="299854" y="678180"/>
                </a:lnTo>
                <a:lnTo>
                  <a:pt x="298419" y="662940"/>
                </a:lnTo>
                <a:lnTo>
                  <a:pt x="297169" y="651510"/>
                </a:lnTo>
                <a:close/>
              </a:path>
              <a:path w="362585" h="1033779">
                <a:moveTo>
                  <a:pt x="357091" y="382270"/>
                </a:moveTo>
                <a:lnTo>
                  <a:pt x="132194" y="382270"/>
                </a:lnTo>
                <a:lnTo>
                  <a:pt x="132334" y="386080"/>
                </a:lnTo>
                <a:lnTo>
                  <a:pt x="134696" y="391160"/>
                </a:lnTo>
                <a:lnTo>
                  <a:pt x="131721" y="411480"/>
                </a:lnTo>
                <a:lnTo>
                  <a:pt x="128362" y="438150"/>
                </a:lnTo>
                <a:lnTo>
                  <a:pt x="125788" y="463550"/>
                </a:lnTo>
                <a:lnTo>
                  <a:pt x="125920" y="476250"/>
                </a:lnTo>
                <a:lnTo>
                  <a:pt x="128117" y="478790"/>
                </a:lnTo>
                <a:lnTo>
                  <a:pt x="126453" y="485140"/>
                </a:lnTo>
                <a:lnTo>
                  <a:pt x="125945" y="487680"/>
                </a:lnTo>
                <a:lnTo>
                  <a:pt x="123210" y="502920"/>
                </a:lnTo>
                <a:lnTo>
                  <a:pt x="122186" y="510540"/>
                </a:lnTo>
                <a:lnTo>
                  <a:pt x="121894" y="518160"/>
                </a:lnTo>
                <a:lnTo>
                  <a:pt x="122459" y="529590"/>
                </a:lnTo>
                <a:lnTo>
                  <a:pt x="123139" y="541020"/>
                </a:lnTo>
                <a:lnTo>
                  <a:pt x="123437" y="553720"/>
                </a:lnTo>
                <a:lnTo>
                  <a:pt x="122859" y="565150"/>
                </a:lnTo>
                <a:lnTo>
                  <a:pt x="122099" y="577850"/>
                </a:lnTo>
                <a:lnTo>
                  <a:pt x="122005" y="590550"/>
                </a:lnTo>
                <a:lnTo>
                  <a:pt x="122287" y="604520"/>
                </a:lnTo>
                <a:lnTo>
                  <a:pt x="122542" y="615950"/>
                </a:lnTo>
                <a:lnTo>
                  <a:pt x="123299" y="626110"/>
                </a:lnTo>
                <a:lnTo>
                  <a:pt x="124702" y="636270"/>
                </a:lnTo>
                <a:lnTo>
                  <a:pt x="125880" y="646430"/>
                </a:lnTo>
                <a:lnTo>
                  <a:pt x="125958" y="656590"/>
                </a:lnTo>
                <a:lnTo>
                  <a:pt x="125341" y="665480"/>
                </a:lnTo>
                <a:lnTo>
                  <a:pt x="124894" y="673100"/>
                </a:lnTo>
                <a:lnTo>
                  <a:pt x="127505" y="712470"/>
                </a:lnTo>
                <a:lnTo>
                  <a:pt x="135432" y="718820"/>
                </a:lnTo>
                <a:lnTo>
                  <a:pt x="132219" y="726440"/>
                </a:lnTo>
                <a:lnTo>
                  <a:pt x="133769" y="737870"/>
                </a:lnTo>
                <a:lnTo>
                  <a:pt x="138099" y="745490"/>
                </a:lnTo>
                <a:lnTo>
                  <a:pt x="138836" y="753110"/>
                </a:lnTo>
                <a:lnTo>
                  <a:pt x="139083" y="760730"/>
                </a:lnTo>
                <a:lnTo>
                  <a:pt x="139092" y="767080"/>
                </a:lnTo>
                <a:lnTo>
                  <a:pt x="138691" y="775970"/>
                </a:lnTo>
                <a:lnTo>
                  <a:pt x="138060" y="784860"/>
                </a:lnTo>
                <a:lnTo>
                  <a:pt x="137942" y="787400"/>
                </a:lnTo>
                <a:lnTo>
                  <a:pt x="137830" y="792480"/>
                </a:lnTo>
                <a:lnTo>
                  <a:pt x="137751" y="798830"/>
                </a:lnTo>
                <a:lnTo>
                  <a:pt x="138014" y="808990"/>
                </a:lnTo>
                <a:lnTo>
                  <a:pt x="140770" y="850900"/>
                </a:lnTo>
                <a:lnTo>
                  <a:pt x="143629" y="864870"/>
                </a:lnTo>
                <a:lnTo>
                  <a:pt x="144678" y="871220"/>
                </a:lnTo>
                <a:lnTo>
                  <a:pt x="145453" y="878840"/>
                </a:lnTo>
                <a:lnTo>
                  <a:pt x="146761" y="885190"/>
                </a:lnTo>
                <a:lnTo>
                  <a:pt x="141884" y="891540"/>
                </a:lnTo>
                <a:lnTo>
                  <a:pt x="138354" y="892810"/>
                </a:lnTo>
                <a:lnTo>
                  <a:pt x="131706" y="896620"/>
                </a:lnTo>
                <a:lnTo>
                  <a:pt x="127337" y="900430"/>
                </a:lnTo>
                <a:lnTo>
                  <a:pt x="130644" y="904240"/>
                </a:lnTo>
                <a:lnTo>
                  <a:pt x="125603" y="906780"/>
                </a:lnTo>
                <a:lnTo>
                  <a:pt x="123583" y="909320"/>
                </a:lnTo>
                <a:lnTo>
                  <a:pt x="118300" y="911860"/>
                </a:lnTo>
                <a:lnTo>
                  <a:pt x="115950" y="913130"/>
                </a:lnTo>
                <a:lnTo>
                  <a:pt x="115976" y="918210"/>
                </a:lnTo>
                <a:lnTo>
                  <a:pt x="109740" y="920750"/>
                </a:lnTo>
                <a:lnTo>
                  <a:pt x="100533" y="920750"/>
                </a:lnTo>
                <a:lnTo>
                  <a:pt x="88908" y="923290"/>
                </a:lnTo>
                <a:lnTo>
                  <a:pt x="76955" y="927100"/>
                </a:lnTo>
                <a:lnTo>
                  <a:pt x="67250" y="933450"/>
                </a:lnTo>
                <a:lnTo>
                  <a:pt x="62369" y="944880"/>
                </a:lnTo>
                <a:lnTo>
                  <a:pt x="66273" y="953770"/>
                </a:lnTo>
                <a:lnTo>
                  <a:pt x="77538" y="958850"/>
                </a:lnTo>
                <a:lnTo>
                  <a:pt x="90953" y="960120"/>
                </a:lnTo>
                <a:lnTo>
                  <a:pt x="115608" y="960120"/>
                </a:lnTo>
                <a:lnTo>
                  <a:pt x="129793" y="957580"/>
                </a:lnTo>
                <a:lnTo>
                  <a:pt x="137117" y="955040"/>
                </a:lnTo>
                <a:lnTo>
                  <a:pt x="143814" y="951230"/>
                </a:lnTo>
                <a:lnTo>
                  <a:pt x="150635" y="947420"/>
                </a:lnTo>
                <a:lnTo>
                  <a:pt x="158330" y="946150"/>
                </a:lnTo>
                <a:lnTo>
                  <a:pt x="209849" y="946150"/>
                </a:lnTo>
                <a:lnTo>
                  <a:pt x="210923" y="944880"/>
                </a:lnTo>
                <a:lnTo>
                  <a:pt x="211602" y="930910"/>
                </a:lnTo>
                <a:lnTo>
                  <a:pt x="210602" y="920750"/>
                </a:lnTo>
                <a:lnTo>
                  <a:pt x="109740" y="920750"/>
                </a:lnTo>
                <a:lnTo>
                  <a:pt x="104406" y="919480"/>
                </a:lnTo>
                <a:lnTo>
                  <a:pt x="210477" y="919480"/>
                </a:lnTo>
                <a:lnTo>
                  <a:pt x="210103" y="915670"/>
                </a:lnTo>
                <a:lnTo>
                  <a:pt x="210007" y="905510"/>
                </a:lnTo>
                <a:lnTo>
                  <a:pt x="216668" y="859790"/>
                </a:lnTo>
                <a:lnTo>
                  <a:pt x="216698" y="854710"/>
                </a:lnTo>
                <a:lnTo>
                  <a:pt x="216435" y="848360"/>
                </a:lnTo>
                <a:lnTo>
                  <a:pt x="216188" y="840740"/>
                </a:lnTo>
                <a:lnTo>
                  <a:pt x="216104" y="821690"/>
                </a:lnTo>
                <a:lnTo>
                  <a:pt x="215916" y="815340"/>
                </a:lnTo>
                <a:lnTo>
                  <a:pt x="213770" y="797560"/>
                </a:lnTo>
                <a:lnTo>
                  <a:pt x="213398" y="787400"/>
                </a:lnTo>
                <a:lnTo>
                  <a:pt x="213281" y="764540"/>
                </a:lnTo>
                <a:lnTo>
                  <a:pt x="213255" y="763270"/>
                </a:lnTo>
                <a:lnTo>
                  <a:pt x="212526" y="751840"/>
                </a:lnTo>
                <a:lnTo>
                  <a:pt x="211264" y="739140"/>
                </a:lnTo>
                <a:lnTo>
                  <a:pt x="210742" y="731520"/>
                </a:lnTo>
                <a:lnTo>
                  <a:pt x="210625" y="728980"/>
                </a:lnTo>
                <a:lnTo>
                  <a:pt x="210442" y="721360"/>
                </a:lnTo>
                <a:lnTo>
                  <a:pt x="209528" y="713740"/>
                </a:lnTo>
                <a:lnTo>
                  <a:pt x="206819" y="704850"/>
                </a:lnTo>
                <a:lnTo>
                  <a:pt x="205422" y="702310"/>
                </a:lnTo>
                <a:lnTo>
                  <a:pt x="210108" y="695960"/>
                </a:lnTo>
                <a:lnTo>
                  <a:pt x="210667" y="684530"/>
                </a:lnTo>
                <a:lnTo>
                  <a:pt x="209905" y="678180"/>
                </a:lnTo>
                <a:lnTo>
                  <a:pt x="208965" y="669290"/>
                </a:lnTo>
                <a:lnTo>
                  <a:pt x="206438" y="651510"/>
                </a:lnTo>
                <a:lnTo>
                  <a:pt x="297169" y="651510"/>
                </a:lnTo>
                <a:lnTo>
                  <a:pt x="296892" y="648970"/>
                </a:lnTo>
                <a:lnTo>
                  <a:pt x="294741" y="635000"/>
                </a:lnTo>
                <a:lnTo>
                  <a:pt x="293281" y="627380"/>
                </a:lnTo>
                <a:lnTo>
                  <a:pt x="289674" y="619760"/>
                </a:lnTo>
                <a:lnTo>
                  <a:pt x="291877" y="604520"/>
                </a:lnTo>
                <a:lnTo>
                  <a:pt x="292806" y="596900"/>
                </a:lnTo>
                <a:lnTo>
                  <a:pt x="293661" y="590550"/>
                </a:lnTo>
                <a:lnTo>
                  <a:pt x="294436" y="582930"/>
                </a:lnTo>
                <a:lnTo>
                  <a:pt x="295234" y="576580"/>
                </a:lnTo>
                <a:lnTo>
                  <a:pt x="296398" y="570230"/>
                </a:lnTo>
                <a:lnTo>
                  <a:pt x="298058" y="563880"/>
                </a:lnTo>
                <a:lnTo>
                  <a:pt x="300342" y="558800"/>
                </a:lnTo>
                <a:lnTo>
                  <a:pt x="302468" y="549910"/>
                </a:lnTo>
                <a:lnTo>
                  <a:pt x="302272" y="542290"/>
                </a:lnTo>
                <a:lnTo>
                  <a:pt x="301181" y="534670"/>
                </a:lnTo>
                <a:lnTo>
                  <a:pt x="300621" y="527050"/>
                </a:lnTo>
                <a:lnTo>
                  <a:pt x="331345" y="527050"/>
                </a:lnTo>
                <a:lnTo>
                  <a:pt x="338124" y="521970"/>
                </a:lnTo>
                <a:lnTo>
                  <a:pt x="340660" y="516890"/>
                </a:lnTo>
                <a:lnTo>
                  <a:pt x="341036" y="509270"/>
                </a:lnTo>
                <a:lnTo>
                  <a:pt x="340292" y="502920"/>
                </a:lnTo>
                <a:lnTo>
                  <a:pt x="339471" y="496570"/>
                </a:lnTo>
                <a:lnTo>
                  <a:pt x="338848" y="490220"/>
                </a:lnTo>
                <a:lnTo>
                  <a:pt x="337439" y="472440"/>
                </a:lnTo>
                <a:lnTo>
                  <a:pt x="337413" y="467360"/>
                </a:lnTo>
                <a:lnTo>
                  <a:pt x="337299" y="463550"/>
                </a:lnTo>
                <a:lnTo>
                  <a:pt x="359272" y="463550"/>
                </a:lnTo>
                <a:lnTo>
                  <a:pt x="361043" y="452120"/>
                </a:lnTo>
                <a:lnTo>
                  <a:pt x="359747" y="431800"/>
                </a:lnTo>
                <a:lnTo>
                  <a:pt x="361111" y="416560"/>
                </a:lnTo>
                <a:lnTo>
                  <a:pt x="362265" y="410210"/>
                </a:lnTo>
                <a:lnTo>
                  <a:pt x="361629" y="403860"/>
                </a:lnTo>
                <a:lnTo>
                  <a:pt x="360168" y="397510"/>
                </a:lnTo>
                <a:lnTo>
                  <a:pt x="358851" y="391160"/>
                </a:lnTo>
                <a:lnTo>
                  <a:pt x="357580" y="384810"/>
                </a:lnTo>
                <a:lnTo>
                  <a:pt x="357091" y="382270"/>
                </a:lnTo>
                <a:close/>
              </a:path>
              <a:path w="362585" h="1033779">
                <a:moveTo>
                  <a:pt x="209849" y="946150"/>
                </a:moveTo>
                <a:lnTo>
                  <a:pt x="166687" y="946150"/>
                </a:lnTo>
                <a:lnTo>
                  <a:pt x="169506" y="955040"/>
                </a:lnTo>
                <a:lnTo>
                  <a:pt x="182849" y="955040"/>
                </a:lnTo>
                <a:lnTo>
                  <a:pt x="190161" y="953770"/>
                </a:lnTo>
                <a:lnTo>
                  <a:pt x="197433" y="953770"/>
                </a:lnTo>
                <a:lnTo>
                  <a:pt x="204482" y="952500"/>
                </a:lnTo>
                <a:lnTo>
                  <a:pt x="209849" y="946150"/>
                </a:lnTo>
                <a:close/>
              </a:path>
              <a:path w="362585" h="1033779">
                <a:moveTo>
                  <a:pt x="331345" y="527050"/>
                </a:moveTo>
                <a:lnTo>
                  <a:pt x="300621" y="527050"/>
                </a:lnTo>
                <a:lnTo>
                  <a:pt x="320316" y="529590"/>
                </a:lnTo>
                <a:lnTo>
                  <a:pt x="329650" y="528320"/>
                </a:lnTo>
                <a:lnTo>
                  <a:pt x="331345" y="527050"/>
                </a:lnTo>
                <a:close/>
              </a:path>
              <a:path w="362585" h="1033779">
                <a:moveTo>
                  <a:pt x="359272" y="463550"/>
                </a:moveTo>
                <a:lnTo>
                  <a:pt x="346798" y="463550"/>
                </a:lnTo>
                <a:lnTo>
                  <a:pt x="345630" y="467360"/>
                </a:lnTo>
                <a:lnTo>
                  <a:pt x="345554" y="471170"/>
                </a:lnTo>
                <a:lnTo>
                  <a:pt x="358484" y="468630"/>
                </a:lnTo>
                <a:lnTo>
                  <a:pt x="359272" y="463550"/>
                </a:lnTo>
                <a:close/>
              </a:path>
              <a:path w="362585" h="1033779">
                <a:moveTo>
                  <a:pt x="16116" y="284480"/>
                </a:moveTo>
                <a:lnTo>
                  <a:pt x="14135" y="288290"/>
                </a:lnTo>
                <a:lnTo>
                  <a:pt x="9004" y="293370"/>
                </a:lnTo>
                <a:lnTo>
                  <a:pt x="8764" y="298450"/>
                </a:lnTo>
                <a:lnTo>
                  <a:pt x="12080" y="304800"/>
                </a:lnTo>
                <a:lnTo>
                  <a:pt x="16916" y="311150"/>
                </a:lnTo>
                <a:lnTo>
                  <a:pt x="21234" y="316230"/>
                </a:lnTo>
                <a:lnTo>
                  <a:pt x="30988" y="353060"/>
                </a:lnTo>
                <a:lnTo>
                  <a:pt x="31648" y="354330"/>
                </a:lnTo>
                <a:lnTo>
                  <a:pt x="32372" y="354330"/>
                </a:lnTo>
                <a:lnTo>
                  <a:pt x="87668" y="398780"/>
                </a:lnTo>
                <a:lnTo>
                  <a:pt x="92913" y="402590"/>
                </a:lnTo>
                <a:lnTo>
                  <a:pt x="100215" y="402590"/>
                </a:lnTo>
                <a:lnTo>
                  <a:pt x="132194" y="382270"/>
                </a:lnTo>
                <a:lnTo>
                  <a:pt x="357091" y="382270"/>
                </a:lnTo>
                <a:lnTo>
                  <a:pt x="356358" y="378460"/>
                </a:lnTo>
                <a:lnTo>
                  <a:pt x="355647" y="370840"/>
                </a:lnTo>
                <a:lnTo>
                  <a:pt x="355904" y="364490"/>
                </a:lnTo>
                <a:lnTo>
                  <a:pt x="356362" y="360680"/>
                </a:lnTo>
                <a:lnTo>
                  <a:pt x="356006" y="347980"/>
                </a:lnTo>
                <a:lnTo>
                  <a:pt x="350748" y="340360"/>
                </a:lnTo>
                <a:lnTo>
                  <a:pt x="350469" y="339090"/>
                </a:lnTo>
                <a:lnTo>
                  <a:pt x="347963" y="313690"/>
                </a:lnTo>
                <a:lnTo>
                  <a:pt x="99047" y="313690"/>
                </a:lnTo>
                <a:lnTo>
                  <a:pt x="55083" y="288290"/>
                </a:lnTo>
                <a:lnTo>
                  <a:pt x="23533" y="288290"/>
                </a:lnTo>
                <a:lnTo>
                  <a:pt x="19621" y="285750"/>
                </a:lnTo>
                <a:lnTo>
                  <a:pt x="16116" y="284480"/>
                </a:lnTo>
                <a:close/>
              </a:path>
              <a:path w="362585" h="1033779">
                <a:moveTo>
                  <a:pt x="183159" y="168910"/>
                </a:moveTo>
                <a:lnTo>
                  <a:pt x="178498" y="173990"/>
                </a:lnTo>
                <a:lnTo>
                  <a:pt x="174371" y="177800"/>
                </a:lnTo>
                <a:lnTo>
                  <a:pt x="165396" y="194310"/>
                </a:lnTo>
                <a:lnTo>
                  <a:pt x="147659" y="228600"/>
                </a:lnTo>
                <a:lnTo>
                  <a:pt x="130308" y="262890"/>
                </a:lnTo>
                <a:lnTo>
                  <a:pt x="122491" y="278130"/>
                </a:lnTo>
                <a:lnTo>
                  <a:pt x="108318" y="307340"/>
                </a:lnTo>
                <a:lnTo>
                  <a:pt x="99047" y="313690"/>
                </a:lnTo>
                <a:lnTo>
                  <a:pt x="347963" y="313690"/>
                </a:lnTo>
                <a:lnTo>
                  <a:pt x="345863" y="293370"/>
                </a:lnTo>
                <a:lnTo>
                  <a:pt x="343485" y="271780"/>
                </a:lnTo>
                <a:lnTo>
                  <a:pt x="340639" y="251460"/>
                </a:lnTo>
                <a:lnTo>
                  <a:pt x="338478" y="227330"/>
                </a:lnTo>
                <a:lnTo>
                  <a:pt x="335159" y="200660"/>
                </a:lnTo>
                <a:lnTo>
                  <a:pt x="326144" y="176530"/>
                </a:lnTo>
                <a:lnTo>
                  <a:pt x="317395" y="170180"/>
                </a:lnTo>
                <a:lnTo>
                  <a:pt x="189090" y="170180"/>
                </a:lnTo>
                <a:lnTo>
                  <a:pt x="183159" y="168910"/>
                </a:lnTo>
                <a:close/>
              </a:path>
              <a:path w="362585" h="1033779">
                <a:moveTo>
                  <a:pt x="0" y="185420"/>
                </a:moveTo>
                <a:lnTo>
                  <a:pt x="23533" y="288290"/>
                </a:lnTo>
                <a:lnTo>
                  <a:pt x="55083" y="288290"/>
                </a:lnTo>
                <a:lnTo>
                  <a:pt x="48488" y="284480"/>
                </a:lnTo>
                <a:lnTo>
                  <a:pt x="25082" y="186690"/>
                </a:lnTo>
                <a:lnTo>
                  <a:pt x="0" y="185420"/>
                </a:lnTo>
                <a:close/>
              </a:path>
              <a:path w="362585" h="1033779">
                <a:moveTo>
                  <a:pt x="215986" y="0"/>
                </a:moveTo>
                <a:lnTo>
                  <a:pt x="193217" y="3810"/>
                </a:lnTo>
                <a:lnTo>
                  <a:pt x="190779" y="5080"/>
                </a:lnTo>
                <a:lnTo>
                  <a:pt x="177990" y="8890"/>
                </a:lnTo>
                <a:lnTo>
                  <a:pt x="174752" y="15240"/>
                </a:lnTo>
                <a:lnTo>
                  <a:pt x="171069" y="19050"/>
                </a:lnTo>
                <a:lnTo>
                  <a:pt x="168846" y="24130"/>
                </a:lnTo>
                <a:lnTo>
                  <a:pt x="167555" y="31750"/>
                </a:lnTo>
                <a:lnTo>
                  <a:pt x="168452" y="38100"/>
                </a:lnTo>
                <a:lnTo>
                  <a:pt x="170064" y="45720"/>
                </a:lnTo>
                <a:lnTo>
                  <a:pt x="170916" y="52070"/>
                </a:lnTo>
                <a:lnTo>
                  <a:pt x="170903" y="57150"/>
                </a:lnTo>
                <a:lnTo>
                  <a:pt x="167868" y="63500"/>
                </a:lnTo>
                <a:lnTo>
                  <a:pt x="172072" y="73660"/>
                </a:lnTo>
                <a:lnTo>
                  <a:pt x="169748" y="82550"/>
                </a:lnTo>
                <a:lnTo>
                  <a:pt x="170662" y="90170"/>
                </a:lnTo>
                <a:lnTo>
                  <a:pt x="171986" y="96520"/>
                </a:lnTo>
                <a:lnTo>
                  <a:pt x="174151" y="102870"/>
                </a:lnTo>
                <a:lnTo>
                  <a:pt x="176988" y="109220"/>
                </a:lnTo>
                <a:lnTo>
                  <a:pt x="180327" y="115570"/>
                </a:lnTo>
                <a:lnTo>
                  <a:pt x="183706" y="121920"/>
                </a:lnTo>
                <a:lnTo>
                  <a:pt x="186904" y="129540"/>
                </a:lnTo>
                <a:lnTo>
                  <a:pt x="190794" y="134620"/>
                </a:lnTo>
                <a:lnTo>
                  <a:pt x="196253" y="139700"/>
                </a:lnTo>
                <a:lnTo>
                  <a:pt x="202298" y="143510"/>
                </a:lnTo>
                <a:lnTo>
                  <a:pt x="201815" y="153670"/>
                </a:lnTo>
                <a:lnTo>
                  <a:pt x="203657" y="160020"/>
                </a:lnTo>
                <a:lnTo>
                  <a:pt x="203992" y="166370"/>
                </a:lnTo>
                <a:lnTo>
                  <a:pt x="200640" y="168910"/>
                </a:lnTo>
                <a:lnTo>
                  <a:pt x="195156" y="170180"/>
                </a:lnTo>
                <a:lnTo>
                  <a:pt x="317395" y="170180"/>
                </a:lnTo>
                <a:lnTo>
                  <a:pt x="306895" y="162560"/>
                </a:lnTo>
                <a:lnTo>
                  <a:pt x="299059" y="160020"/>
                </a:lnTo>
                <a:lnTo>
                  <a:pt x="293192" y="153670"/>
                </a:lnTo>
                <a:lnTo>
                  <a:pt x="286156" y="149860"/>
                </a:lnTo>
                <a:lnTo>
                  <a:pt x="280175" y="146050"/>
                </a:lnTo>
                <a:lnTo>
                  <a:pt x="272978" y="142240"/>
                </a:lnTo>
                <a:lnTo>
                  <a:pt x="266198" y="138430"/>
                </a:lnTo>
                <a:lnTo>
                  <a:pt x="261467" y="134620"/>
                </a:lnTo>
                <a:lnTo>
                  <a:pt x="256636" y="121920"/>
                </a:lnTo>
                <a:lnTo>
                  <a:pt x="256778" y="106680"/>
                </a:lnTo>
                <a:lnTo>
                  <a:pt x="260067" y="92710"/>
                </a:lnTo>
                <a:lnTo>
                  <a:pt x="264680" y="80010"/>
                </a:lnTo>
                <a:lnTo>
                  <a:pt x="266558" y="72390"/>
                </a:lnTo>
                <a:lnTo>
                  <a:pt x="267150" y="66040"/>
                </a:lnTo>
                <a:lnTo>
                  <a:pt x="267552" y="58420"/>
                </a:lnTo>
                <a:lnTo>
                  <a:pt x="268859" y="50800"/>
                </a:lnTo>
                <a:lnTo>
                  <a:pt x="271348" y="41910"/>
                </a:lnTo>
                <a:lnTo>
                  <a:pt x="270903" y="35560"/>
                </a:lnTo>
                <a:lnTo>
                  <a:pt x="264985" y="27940"/>
                </a:lnTo>
                <a:lnTo>
                  <a:pt x="256227" y="19050"/>
                </a:lnTo>
                <a:lnTo>
                  <a:pt x="246826" y="11430"/>
                </a:lnTo>
                <a:lnTo>
                  <a:pt x="236197" y="5080"/>
                </a:lnTo>
                <a:lnTo>
                  <a:pt x="223761" y="1270"/>
                </a:lnTo>
                <a:lnTo>
                  <a:pt x="215986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209"/>
          <p:cNvSpPr/>
          <p:nvPr/>
        </p:nvSpPr>
        <p:spPr>
          <a:xfrm>
            <a:off x="1226146" y="5922764"/>
            <a:ext cx="251460" cy="993140"/>
          </a:xfrm>
          <a:custGeom>
            <a:avLst/>
            <a:gdLst/>
            <a:ahLst/>
            <a:cxnLst/>
            <a:rect l="l" t="t" r="r" b="b"/>
            <a:pathLst>
              <a:path w="251460" h="993139">
                <a:moveTo>
                  <a:pt x="233689" y="990600"/>
                </a:moveTo>
                <a:lnTo>
                  <a:pt x="223897" y="990600"/>
                </a:lnTo>
                <a:lnTo>
                  <a:pt x="233155" y="993140"/>
                </a:lnTo>
                <a:lnTo>
                  <a:pt x="233689" y="990600"/>
                </a:lnTo>
                <a:close/>
              </a:path>
              <a:path w="251460" h="993139">
                <a:moveTo>
                  <a:pt x="90362" y="948690"/>
                </a:moveTo>
                <a:lnTo>
                  <a:pt x="43011" y="948690"/>
                </a:lnTo>
                <a:lnTo>
                  <a:pt x="43884" y="962660"/>
                </a:lnTo>
                <a:lnTo>
                  <a:pt x="44257" y="970280"/>
                </a:lnTo>
                <a:lnTo>
                  <a:pt x="44471" y="977900"/>
                </a:lnTo>
                <a:lnTo>
                  <a:pt x="44560" y="982980"/>
                </a:lnTo>
                <a:lnTo>
                  <a:pt x="46643" y="986790"/>
                </a:lnTo>
                <a:lnTo>
                  <a:pt x="52701" y="986790"/>
                </a:lnTo>
                <a:lnTo>
                  <a:pt x="92604" y="991870"/>
                </a:lnTo>
                <a:lnTo>
                  <a:pt x="104403" y="991870"/>
                </a:lnTo>
                <a:lnTo>
                  <a:pt x="105012" y="984250"/>
                </a:lnTo>
                <a:lnTo>
                  <a:pt x="106132" y="977900"/>
                </a:lnTo>
                <a:lnTo>
                  <a:pt x="107066" y="970280"/>
                </a:lnTo>
                <a:lnTo>
                  <a:pt x="105577" y="965200"/>
                </a:lnTo>
                <a:lnTo>
                  <a:pt x="99424" y="960120"/>
                </a:lnTo>
                <a:lnTo>
                  <a:pt x="92985" y="957580"/>
                </a:lnTo>
                <a:lnTo>
                  <a:pt x="90839" y="953770"/>
                </a:lnTo>
                <a:lnTo>
                  <a:pt x="90362" y="948690"/>
                </a:lnTo>
                <a:close/>
              </a:path>
              <a:path w="251460" h="993139">
                <a:moveTo>
                  <a:pt x="210352" y="937260"/>
                </a:moveTo>
                <a:lnTo>
                  <a:pt x="166976" y="937260"/>
                </a:lnTo>
                <a:lnTo>
                  <a:pt x="170087" y="944880"/>
                </a:lnTo>
                <a:lnTo>
                  <a:pt x="173229" y="953770"/>
                </a:lnTo>
                <a:lnTo>
                  <a:pt x="176282" y="961390"/>
                </a:lnTo>
                <a:lnTo>
                  <a:pt x="179129" y="970280"/>
                </a:lnTo>
                <a:lnTo>
                  <a:pt x="183620" y="982980"/>
                </a:lnTo>
                <a:lnTo>
                  <a:pt x="188310" y="989330"/>
                </a:lnTo>
                <a:lnTo>
                  <a:pt x="196112" y="991870"/>
                </a:lnTo>
                <a:lnTo>
                  <a:pt x="214207" y="991870"/>
                </a:lnTo>
                <a:lnTo>
                  <a:pt x="223897" y="990600"/>
                </a:lnTo>
                <a:lnTo>
                  <a:pt x="233689" y="990600"/>
                </a:lnTo>
                <a:lnTo>
                  <a:pt x="235556" y="981710"/>
                </a:lnTo>
                <a:lnTo>
                  <a:pt x="236637" y="972820"/>
                </a:lnTo>
                <a:lnTo>
                  <a:pt x="235479" y="966470"/>
                </a:lnTo>
                <a:lnTo>
                  <a:pt x="231655" y="961390"/>
                </a:lnTo>
                <a:lnTo>
                  <a:pt x="224735" y="956310"/>
                </a:lnTo>
                <a:lnTo>
                  <a:pt x="222576" y="956310"/>
                </a:lnTo>
                <a:lnTo>
                  <a:pt x="219681" y="955040"/>
                </a:lnTo>
                <a:lnTo>
                  <a:pt x="218588" y="952500"/>
                </a:lnTo>
                <a:lnTo>
                  <a:pt x="210352" y="937260"/>
                </a:lnTo>
                <a:close/>
              </a:path>
              <a:path w="251460" h="993139">
                <a:moveTo>
                  <a:pt x="143642" y="0"/>
                </a:moveTo>
                <a:lnTo>
                  <a:pt x="105022" y="15240"/>
                </a:lnTo>
                <a:lnTo>
                  <a:pt x="89418" y="59690"/>
                </a:lnTo>
                <a:lnTo>
                  <a:pt x="83905" y="109220"/>
                </a:lnTo>
                <a:lnTo>
                  <a:pt x="82343" y="123190"/>
                </a:lnTo>
                <a:lnTo>
                  <a:pt x="78545" y="134620"/>
                </a:lnTo>
                <a:lnTo>
                  <a:pt x="72271" y="146050"/>
                </a:lnTo>
                <a:lnTo>
                  <a:pt x="63280" y="154940"/>
                </a:lnTo>
                <a:lnTo>
                  <a:pt x="58556" y="160020"/>
                </a:lnTo>
                <a:lnTo>
                  <a:pt x="56524" y="163830"/>
                </a:lnTo>
                <a:lnTo>
                  <a:pt x="58238" y="166370"/>
                </a:lnTo>
                <a:lnTo>
                  <a:pt x="59305" y="168910"/>
                </a:lnTo>
                <a:lnTo>
                  <a:pt x="23362" y="236220"/>
                </a:lnTo>
                <a:lnTo>
                  <a:pt x="11490" y="273050"/>
                </a:lnTo>
                <a:lnTo>
                  <a:pt x="898" y="311150"/>
                </a:lnTo>
                <a:lnTo>
                  <a:pt x="0" y="321310"/>
                </a:lnTo>
                <a:lnTo>
                  <a:pt x="2276" y="330200"/>
                </a:lnTo>
                <a:lnTo>
                  <a:pt x="32914" y="377190"/>
                </a:lnTo>
                <a:lnTo>
                  <a:pt x="55203" y="407670"/>
                </a:lnTo>
                <a:lnTo>
                  <a:pt x="59651" y="415290"/>
                </a:lnTo>
                <a:lnTo>
                  <a:pt x="62097" y="421640"/>
                </a:lnTo>
                <a:lnTo>
                  <a:pt x="62370" y="429260"/>
                </a:lnTo>
                <a:lnTo>
                  <a:pt x="60296" y="436880"/>
                </a:lnTo>
                <a:lnTo>
                  <a:pt x="52851" y="461010"/>
                </a:lnTo>
                <a:lnTo>
                  <a:pt x="49440" y="483870"/>
                </a:lnTo>
                <a:lnTo>
                  <a:pt x="49416" y="508000"/>
                </a:lnTo>
                <a:lnTo>
                  <a:pt x="52129" y="532130"/>
                </a:lnTo>
                <a:lnTo>
                  <a:pt x="55723" y="557530"/>
                </a:lnTo>
                <a:lnTo>
                  <a:pt x="58821" y="581660"/>
                </a:lnTo>
                <a:lnTo>
                  <a:pt x="61411" y="605790"/>
                </a:lnTo>
                <a:lnTo>
                  <a:pt x="63483" y="629920"/>
                </a:lnTo>
                <a:lnTo>
                  <a:pt x="63593" y="642620"/>
                </a:lnTo>
                <a:lnTo>
                  <a:pt x="62607" y="654050"/>
                </a:lnTo>
                <a:lnTo>
                  <a:pt x="61097" y="665480"/>
                </a:lnTo>
                <a:lnTo>
                  <a:pt x="59635" y="676910"/>
                </a:lnTo>
                <a:lnTo>
                  <a:pt x="56127" y="708660"/>
                </a:lnTo>
                <a:lnTo>
                  <a:pt x="52564" y="741680"/>
                </a:lnTo>
                <a:lnTo>
                  <a:pt x="49045" y="773430"/>
                </a:lnTo>
                <a:lnTo>
                  <a:pt x="45665" y="805180"/>
                </a:lnTo>
                <a:lnTo>
                  <a:pt x="44757" y="816610"/>
                </a:lnTo>
                <a:lnTo>
                  <a:pt x="44198" y="828040"/>
                </a:lnTo>
                <a:lnTo>
                  <a:pt x="43697" y="840740"/>
                </a:lnTo>
                <a:lnTo>
                  <a:pt x="42960" y="852170"/>
                </a:lnTo>
                <a:lnTo>
                  <a:pt x="42389" y="858520"/>
                </a:lnTo>
                <a:lnTo>
                  <a:pt x="38045" y="866140"/>
                </a:lnTo>
                <a:lnTo>
                  <a:pt x="39302" y="872490"/>
                </a:lnTo>
                <a:lnTo>
                  <a:pt x="39062" y="880110"/>
                </a:lnTo>
                <a:lnTo>
                  <a:pt x="36197" y="885190"/>
                </a:lnTo>
                <a:lnTo>
                  <a:pt x="32523" y="891540"/>
                </a:lnTo>
                <a:lnTo>
                  <a:pt x="29854" y="896620"/>
                </a:lnTo>
                <a:lnTo>
                  <a:pt x="28431" y="902970"/>
                </a:lnTo>
                <a:lnTo>
                  <a:pt x="29638" y="909320"/>
                </a:lnTo>
                <a:lnTo>
                  <a:pt x="31289" y="920750"/>
                </a:lnTo>
                <a:lnTo>
                  <a:pt x="34540" y="927100"/>
                </a:lnTo>
                <a:lnTo>
                  <a:pt x="34324" y="932180"/>
                </a:lnTo>
                <a:lnTo>
                  <a:pt x="33644" y="943610"/>
                </a:lnTo>
                <a:lnTo>
                  <a:pt x="31602" y="966470"/>
                </a:lnTo>
                <a:lnTo>
                  <a:pt x="30679" y="979170"/>
                </a:lnTo>
                <a:lnTo>
                  <a:pt x="30514" y="981710"/>
                </a:lnTo>
                <a:lnTo>
                  <a:pt x="32470" y="984250"/>
                </a:lnTo>
                <a:lnTo>
                  <a:pt x="33435" y="986790"/>
                </a:lnTo>
                <a:lnTo>
                  <a:pt x="34934" y="984250"/>
                </a:lnTo>
                <a:lnTo>
                  <a:pt x="37461" y="981710"/>
                </a:lnTo>
                <a:lnTo>
                  <a:pt x="37867" y="977900"/>
                </a:lnTo>
                <a:lnTo>
                  <a:pt x="38498" y="971550"/>
                </a:lnTo>
                <a:lnTo>
                  <a:pt x="39355" y="960120"/>
                </a:lnTo>
                <a:lnTo>
                  <a:pt x="40141" y="948690"/>
                </a:lnTo>
                <a:lnTo>
                  <a:pt x="90362" y="948690"/>
                </a:lnTo>
                <a:lnTo>
                  <a:pt x="90242" y="947420"/>
                </a:lnTo>
                <a:lnTo>
                  <a:pt x="87535" y="923290"/>
                </a:lnTo>
                <a:lnTo>
                  <a:pt x="86465" y="911860"/>
                </a:lnTo>
                <a:lnTo>
                  <a:pt x="89395" y="872490"/>
                </a:lnTo>
                <a:lnTo>
                  <a:pt x="91106" y="863600"/>
                </a:lnTo>
                <a:lnTo>
                  <a:pt x="92427" y="855980"/>
                </a:lnTo>
                <a:lnTo>
                  <a:pt x="94662" y="849630"/>
                </a:lnTo>
                <a:lnTo>
                  <a:pt x="96567" y="842010"/>
                </a:lnTo>
                <a:lnTo>
                  <a:pt x="101849" y="820420"/>
                </a:lnTo>
                <a:lnTo>
                  <a:pt x="106944" y="800100"/>
                </a:lnTo>
                <a:lnTo>
                  <a:pt x="112642" y="778510"/>
                </a:lnTo>
                <a:lnTo>
                  <a:pt x="119732" y="758190"/>
                </a:lnTo>
                <a:lnTo>
                  <a:pt x="131586" y="721360"/>
                </a:lnTo>
                <a:lnTo>
                  <a:pt x="139377" y="685800"/>
                </a:lnTo>
                <a:lnTo>
                  <a:pt x="144136" y="647700"/>
                </a:lnTo>
                <a:lnTo>
                  <a:pt x="146897" y="610870"/>
                </a:lnTo>
                <a:lnTo>
                  <a:pt x="147676" y="601980"/>
                </a:lnTo>
                <a:lnTo>
                  <a:pt x="148824" y="591820"/>
                </a:lnTo>
                <a:lnTo>
                  <a:pt x="150129" y="582930"/>
                </a:lnTo>
                <a:lnTo>
                  <a:pt x="151380" y="572770"/>
                </a:lnTo>
                <a:lnTo>
                  <a:pt x="250850" y="572770"/>
                </a:lnTo>
                <a:lnTo>
                  <a:pt x="250764" y="552450"/>
                </a:lnTo>
                <a:lnTo>
                  <a:pt x="248925" y="530860"/>
                </a:lnTo>
                <a:lnTo>
                  <a:pt x="245589" y="510540"/>
                </a:lnTo>
                <a:lnTo>
                  <a:pt x="245144" y="508000"/>
                </a:lnTo>
                <a:lnTo>
                  <a:pt x="245576" y="505460"/>
                </a:lnTo>
                <a:lnTo>
                  <a:pt x="246452" y="502920"/>
                </a:lnTo>
                <a:lnTo>
                  <a:pt x="250135" y="487680"/>
                </a:lnTo>
                <a:lnTo>
                  <a:pt x="248662" y="471170"/>
                </a:lnTo>
                <a:lnTo>
                  <a:pt x="243684" y="457200"/>
                </a:lnTo>
                <a:lnTo>
                  <a:pt x="236851" y="441960"/>
                </a:lnTo>
                <a:lnTo>
                  <a:pt x="234298" y="436880"/>
                </a:lnTo>
                <a:lnTo>
                  <a:pt x="232838" y="430530"/>
                </a:lnTo>
                <a:lnTo>
                  <a:pt x="229321" y="407670"/>
                </a:lnTo>
                <a:lnTo>
                  <a:pt x="226715" y="389890"/>
                </a:lnTo>
                <a:lnTo>
                  <a:pt x="226215" y="386080"/>
                </a:lnTo>
                <a:lnTo>
                  <a:pt x="76247" y="386080"/>
                </a:lnTo>
                <a:lnTo>
                  <a:pt x="74164" y="383540"/>
                </a:lnTo>
                <a:lnTo>
                  <a:pt x="71954" y="381000"/>
                </a:lnTo>
                <a:lnTo>
                  <a:pt x="70735" y="378460"/>
                </a:lnTo>
                <a:lnTo>
                  <a:pt x="56586" y="350520"/>
                </a:lnTo>
                <a:lnTo>
                  <a:pt x="49777" y="336550"/>
                </a:lnTo>
                <a:lnTo>
                  <a:pt x="43455" y="322580"/>
                </a:lnTo>
                <a:lnTo>
                  <a:pt x="41182" y="317500"/>
                </a:lnTo>
                <a:lnTo>
                  <a:pt x="43138" y="308610"/>
                </a:lnTo>
                <a:lnTo>
                  <a:pt x="45868" y="303530"/>
                </a:lnTo>
                <a:lnTo>
                  <a:pt x="52013" y="290830"/>
                </a:lnTo>
                <a:lnTo>
                  <a:pt x="58495" y="278130"/>
                </a:lnTo>
                <a:lnTo>
                  <a:pt x="65135" y="265430"/>
                </a:lnTo>
                <a:lnTo>
                  <a:pt x="71751" y="254000"/>
                </a:lnTo>
                <a:lnTo>
                  <a:pt x="237874" y="254000"/>
                </a:lnTo>
                <a:lnTo>
                  <a:pt x="236356" y="243840"/>
                </a:lnTo>
                <a:lnTo>
                  <a:pt x="234859" y="234950"/>
                </a:lnTo>
                <a:lnTo>
                  <a:pt x="233747" y="227330"/>
                </a:lnTo>
                <a:lnTo>
                  <a:pt x="232971" y="218440"/>
                </a:lnTo>
                <a:lnTo>
                  <a:pt x="232482" y="210820"/>
                </a:lnTo>
                <a:lnTo>
                  <a:pt x="231469" y="203200"/>
                </a:lnTo>
                <a:lnTo>
                  <a:pt x="228904" y="195580"/>
                </a:lnTo>
                <a:lnTo>
                  <a:pt x="224381" y="190500"/>
                </a:lnTo>
                <a:lnTo>
                  <a:pt x="217496" y="186690"/>
                </a:lnTo>
                <a:lnTo>
                  <a:pt x="208543" y="182880"/>
                </a:lnTo>
                <a:lnTo>
                  <a:pt x="206765" y="175260"/>
                </a:lnTo>
                <a:lnTo>
                  <a:pt x="210333" y="167640"/>
                </a:lnTo>
                <a:lnTo>
                  <a:pt x="216507" y="151130"/>
                </a:lnTo>
                <a:lnTo>
                  <a:pt x="219182" y="134620"/>
                </a:lnTo>
                <a:lnTo>
                  <a:pt x="219738" y="116840"/>
                </a:lnTo>
                <a:lnTo>
                  <a:pt x="219554" y="99060"/>
                </a:lnTo>
                <a:lnTo>
                  <a:pt x="219765" y="91440"/>
                </a:lnTo>
                <a:lnTo>
                  <a:pt x="220970" y="74930"/>
                </a:lnTo>
                <a:lnTo>
                  <a:pt x="221446" y="67310"/>
                </a:lnTo>
                <a:lnTo>
                  <a:pt x="220302" y="44450"/>
                </a:lnTo>
                <a:lnTo>
                  <a:pt x="186534" y="8890"/>
                </a:lnTo>
                <a:lnTo>
                  <a:pt x="158374" y="1270"/>
                </a:lnTo>
                <a:lnTo>
                  <a:pt x="143642" y="0"/>
                </a:lnTo>
                <a:close/>
              </a:path>
              <a:path w="251460" h="993139">
                <a:moveTo>
                  <a:pt x="250850" y="572770"/>
                </a:moveTo>
                <a:lnTo>
                  <a:pt x="151380" y="572770"/>
                </a:lnTo>
                <a:lnTo>
                  <a:pt x="157694" y="594360"/>
                </a:lnTo>
                <a:lnTo>
                  <a:pt x="165048" y="614680"/>
                </a:lnTo>
                <a:lnTo>
                  <a:pt x="170779" y="636270"/>
                </a:lnTo>
                <a:lnTo>
                  <a:pt x="172221" y="657860"/>
                </a:lnTo>
                <a:lnTo>
                  <a:pt x="170828" y="683260"/>
                </a:lnTo>
                <a:lnTo>
                  <a:pt x="168949" y="734060"/>
                </a:lnTo>
                <a:lnTo>
                  <a:pt x="165909" y="781050"/>
                </a:lnTo>
                <a:lnTo>
                  <a:pt x="161350" y="826770"/>
                </a:lnTo>
                <a:lnTo>
                  <a:pt x="152201" y="868680"/>
                </a:lnTo>
                <a:lnTo>
                  <a:pt x="140255" y="896620"/>
                </a:lnTo>
                <a:lnTo>
                  <a:pt x="139417" y="904240"/>
                </a:lnTo>
                <a:lnTo>
                  <a:pt x="154124" y="947420"/>
                </a:lnTo>
                <a:lnTo>
                  <a:pt x="155330" y="960120"/>
                </a:lnTo>
                <a:lnTo>
                  <a:pt x="156092" y="966470"/>
                </a:lnTo>
                <a:lnTo>
                  <a:pt x="157158" y="972820"/>
                </a:lnTo>
                <a:lnTo>
                  <a:pt x="159749" y="979170"/>
                </a:lnTo>
                <a:lnTo>
                  <a:pt x="163173" y="969010"/>
                </a:lnTo>
                <a:lnTo>
                  <a:pt x="163272" y="952500"/>
                </a:lnTo>
                <a:lnTo>
                  <a:pt x="163330" y="947420"/>
                </a:lnTo>
                <a:lnTo>
                  <a:pt x="166976" y="937260"/>
                </a:lnTo>
                <a:lnTo>
                  <a:pt x="210352" y="937260"/>
                </a:lnTo>
                <a:lnTo>
                  <a:pt x="209666" y="935990"/>
                </a:lnTo>
                <a:lnTo>
                  <a:pt x="202815" y="919480"/>
                </a:lnTo>
                <a:lnTo>
                  <a:pt x="199250" y="901700"/>
                </a:lnTo>
                <a:lnTo>
                  <a:pt x="200186" y="881380"/>
                </a:lnTo>
                <a:lnTo>
                  <a:pt x="207940" y="848360"/>
                </a:lnTo>
                <a:lnTo>
                  <a:pt x="217688" y="816610"/>
                </a:lnTo>
                <a:lnTo>
                  <a:pt x="226677" y="784860"/>
                </a:lnTo>
                <a:lnTo>
                  <a:pt x="232152" y="750570"/>
                </a:lnTo>
                <a:lnTo>
                  <a:pt x="233474" y="741680"/>
                </a:lnTo>
                <a:lnTo>
                  <a:pt x="235670" y="732790"/>
                </a:lnTo>
                <a:lnTo>
                  <a:pt x="238342" y="723900"/>
                </a:lnTo>
                <a:lnTo>
                  <a:pt x="241093" y="715010"/>
                </a:lnTo>
                <a:lnTo>
                  <a:pt x="245160" y="693420"/>
                </a:lnTo>
                <a:lnTo>
                  <a:pt x="245890" y="671830"/>
                </a:lnTo>
                <a:lnTo>
                  <a:pt x="245578" y="654050"/>
                </a:lnTo>
                <a:lnTo>
                  <a:pt x="245598" y="647700"/>
                </a:lnTo>
                <a:lnTo>
                  <a:pt x="246249" y="628650"/>
                </a:lnTo>
                <a:lnTo>
                  <a:pt x="246894" y="619760"/>
                </a:lnTo>
                <a:lnTo>
                  <a:pt x="247374" y="610870"/>
                </a:lnTo>
                <a:lnTo>
                  <a:pt x="247962" y="601980"/>
                </a:lnTo>
                <a:lnTo>
                  <a:pt x="248929" y="593090"/>
                </a:lnTo>
                <a:lnTo>
                  <a:pt x="250850" y="572770"/>
                </a:lnTo>
                <a:close/>
              </a:path>
              <a:path w="251460" h="993139">
                <a:moveTo>
                  <a:pt x="237874" y="254000"/>
                </a:moveTo>
                <a:lnTo>
                  <a:pt x="74393" y="254000"/>
                </a:lnTo>
                <a:lnTo>
                  <a:pt x="77528" y="266700"/>
                </a:lnTo>
                <a:lnTo>
                  <a:pt x="80712" y="280670"/>
                </a:lnTo>
                <a:lnTo>
                  <a:pt x="88233" y="320040"/>
                </a:lnTo>
                <a:lnTo>
                  <a:pt x="91499" y="355600"/>
                </a:lnTo>
                <a:lnTo>
                  <a:pt x="90736" y="364490"/>
                </a:lnTo>
                <a:lnTo>
                  <a:pt x="87869" y="372110"/>
                </a:lnTo>
                <a:lnTo>
                  <a:pt x="83004" y="379730"/>
                </a:lnTo>
                <a:lnTo>
                  <a:pt x="76247" y="386080"/>
                </a:lnTo>
                <a:lnTo>
                  <a:pt x="226215" y="386080"/>
                </a:lnTo>
                <a:lnTo>
                  <a:pt x="224382" y="372110"/>
                </a:lnTo>
                <a:lnTo>
                  <a:pt x="222551" y="355600"/>
                </a:lnTo>
                <a:lnTo>
                  <a:pt x="221735" y="340360"/>
                </a:lnTo>
                <a:lnTo>
                  <a:pt x="221585" y="330200"/>
                </a:lnTo>
                <a:lnTo>
                  <a:pt x="221683" y="311150"/>
                </a:lnTo>
                <a:lnTo>
                  <a:pt x="221903" y="295910"/>
                </a:lnTo>
                <a:lnTo>
                  <a:pt x="224405" y="292100"/>
                </a:lnTo>
                <a:lnTo>
                  <a:pt x="226577" y="289560"/>
                </a:lnTo>
                <a:lnTo>
                  <a:pt x="234366" y="279400"/>
                </a:lnTo>
                <a:lnTo>
                  <a:pt x="237924" y="267970"/>
                </a:lnTo>
                <a:lnTo>
                  <a:pt x="238253" y="256540"/>
                </a:lnTo>
                <a:lnTo>
                  <a:pt x="237874" y="25400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7706866" y="5850756"/>
            <a:ext cx="1872208" cy="0"/>
          </a:xfrm>
          <a:prstGeom prst="straightConnector1">
            <a:avLst/>
          </a:prstGeom>
          <a:ln w="28575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34058" y="2826420"/>
            <a:ext cx="7128792" cy="5976664"/>
          </a:xfrm>
          <a:prstGeom prst="roundRect">
            <a:avLst/>
          </a:prstGeom>
          <a:noFill/>
          <a:ln w="31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9651082" y="4770636"/>
            <a:ext cx="4608512" cy="2160240"/>
          </a:xfrm>
          <a:prstGeom prst="roundRect">
            <a:avLst/>
          </a:prstGeom>
          <a:noFill/>
          <a:ln w="31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974343" y="760269"/>
            <a:ext cx="13151357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Региональный фестиваль кузнецов и традиционных народных ремесел</a:t>
            </a:r>
            <a:endParaRPr lang="ru-RU" dirty="0"/>
          </a:p>
        </p:txBody>
      </p:sp>
      <p:pic>
        <p:nvPicPr>
          <p:cNvPr id="41" name="Picture 2" descr="C:\Users\User\Downloads\press wall 4000х3000_в кривых.png"/>
          <p:cNvPicPr>
            <a:picLocks noChangeAspect="1" noChangeArrowheads="1"/>
          </p:cNvPicPr>
          <p:nvPr/>
        </p:nvPicPr>
        <p:blipFill>
          <a:blip r:embed="rId3" cstate="print"/>
          <a:srcRect l="7157" t="18351" r="6205" b="17677"/>
          <a:stretch>
            <a:fillRect/>
          </a:stretch>
        </p:blipFill>
        <p:spPr bwMode="auto">
          <a:xfrm>
            <a:off x="290042" y="240256"/>
            <a:ext cx="1512168" cy="1578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Заголовок 28"/>
          <p:cNvSpPr txBox="1">
            <a:spLocks/>
          </p:cNvSpPr>
          <p:nvPr/>
        </p:nvSpPr>
        <p:spPr>
          <a:xfrm>
            <a:off x="5459819" y="1644901"/>
            <a:ext cx="4206062" cy="502914"/>
          </a:xfrm>
          <a:prstGeom prst="rect">
            <a:avLst/>
          </a:prstGeom>
          <a:noFill/>
        </p:spPr>
        <p:txBody>
          <a:bodyPr vert="horz" wrap="none" lIns="147529" tIns="73765" rIns="147529" bIns="73765" rtlCol="0" anchor="ctr">
            <a:spAutoFit/>
          </a:bodyPr>
          <a:lstStyle/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LS Gross Kunst" pitchFamily="50" charset="-52"/>
                <a:ea typeface="Verdana" pitchFamily="34" charset="0"/>
                <a:cs typeface="Verdana" pitchFamily="34" charset="0"/>
              </a:rPr>
              <a:t>ПЛОЩАДКИ ФЕСТИВАЛЯ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 descr="Z:\ЦРТ\Отработанные мероприятия 2018 г\7.июль\Фестиваль кузнецов 08.07.18\фото Ганькина\IMG_20180708_12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8914" y="2469920"/>
            <a:ext cx="5688631" cy="7056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Z:\ЦРТ\Отработанные мероприятия 2018 г\7.июль\Фестиваль кузнецов 08.07.18\фото Ганькина\IMG_20180708_120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146" y="2469920"/>
            <a:ext cx="5511109" cy="7056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28"/>
          <p:cNvSpPr txBox="1">
            <a:spLocks/>
          </p:cNvSpPr>
          <p:nvPr/>
        </p:nvSpPr>
        <p:spPr>
          <a:xfrm>
            <a:off x="1586186" y="9774988"/>
            <a:ext cx="3024336" cy="764524"/>
          </a:xfrm>
          <a:prstGeom prst="rect">
            <a:avLst/>
          </a:prstGeom>
          <a:noFill/>
        </p:spPr>
        <p:txBody>
          <a:bodyPr vert="horz" wrap="square" lIns="147529" tIns="73765" rIns="147529" bIns="73765" rtlCol="0" anchor="ctr">
            <a:spAutoFit/>
          </a:bodyPr>
          <a:lstStyle/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noProof="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КУЗНЕЧНАЯ </a:t>
            </a:r>
          </a:p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noProof="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МАСТЕРСКАЯ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Заголовок 28"/>
          <p:cNvSpPr txBox="1">
            <a:spLocks/>
          </p:cNvSpPr>
          <p:nvPr/>
        </p:nvSpPr>
        <p:spPr>
          <a:xfrm>
            <a:off x="10619207" y="9774988"/>
            <a:ext cx="2163835" cy="764524"/>
          </a:xfrm>
          <a:prstGeom prst="rect">
            <a:avLst/>
          </a:prstGeom>
          <a:noFill/>
        </p:spPr>
        <p:txBody>
          <a:bodyPr vert="horz" wrap="none" lIns="147529" tIns="73765" rIns="147529" bIns="73765" rtlCol="0" anchor="ctr">
            <a:spAutoFit/>
          </a:bodyPr>
          <a:lstStyle/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noProof="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МАСТЕРСКАЯ </a:t>
            </a:r>
          </a:p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noProof="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СТЕКЛОДУВА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74343" y="760269"/>
            <a:ext cx="13151357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Региональный фестиваль кузнецов и традиционных народных ремесел</a:t>
            </a:r>
            <a:endParaRPr lang="ru-RU" dirty="0"/>
          </a:p>
        </p:txBody>
      </p:sp>
      <p:pic>
        <p:nvPicPr>
          <p:cNvPr id="13" name="Picture 2" descr="C:\Users\User\Downloads\press wall 4000х3000_в кривых.png"/>
          <p:cNvPicPr>
            <a:picLocks noChangeAspect="1" noChangeArrowheads="1"/>
          </p:cNvPicPr>
          <p:nvPr/>
        </p:nvPicPr>
        <p:blipFill>
          <a:blip r:embed="rId5" cstate="print"/>
          <a:srcRect l="7157" t="18351" r="6205" b="17677"/>
          <a:stretch>
            <a:fillRect/>
          </a:stretch>
        </p:blipFill>
        <p:spPr bwMode="auto">
          <a:xfrm>
            <a:off x="290042" y="240256"/>
            <a:ext cx="1512168" cy="1578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46" y="2386139"/>
            <a:ext cx="6066941" cy="7220045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Заголовок 28"/>
          <p:cNvSpPr txBox="1">
            <a:spLocks/>
          </p:cNvSpPr>
          <p:nvPr/>
        </p:nvSpPr>
        <p:spPr>
          <a:xfrm>
            <a:off x="5834658" y="1651355"/>
            <a:ext cx="4206061" cy="502914"/>
          </a:xfrm>
          <a:prstGeom prst="rect">
            <a:avLst/>
          </a:prstGeom>
          <a:noFill/>
        </p:spPr>
        <p:txBody>
          <a:bodyPr vert="horz" wrap="none" lIns="147529" tIns="73765" rIns="147529" bIns="73765" rtlCol="0" anchor="ctr">
            <a:spAutoFit/>
          </a:bodyPr>
          <a:lstStyle/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LS Gross Kunst" pitchFamily="50" charset="-52"/>
                <a:ea typeface="Verdana" pitchFamily="34" charset="0"/>
                <a:cs typeface="Verdana" pitchFamily="34" charset="0"/>
              </a:rPr>
              <a:t>ПЛОЩАДКИ ФЕСТИВАЛЯ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Заголовок 28"/>
          <p:cNvSpPr txBox="1">
            <a:spLocks/>
          </p:cNvSpPr>
          <p:nvPr/>
        </p:nvSpPr>
        <p:spPr>
          <a:xfrm>
            <a:off x="3386386" y="9911198"/>
            <a:ext cx="8352928" cy="918412"/>
          </a:xfrm>
          <a:prstGeom prst="rect">
            <a:avLst/>
          </a:prstGeom>
          <a:noFill/>
        </p:spPr>
        <p:txBody>
          <a:bodyPr vert="horz" wrap="square" lIns="147529" tIns="73765" rIns="147529" bIns="73765" rtlCol="0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i="1" noProof="0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ГОНЧАРНАЯ </a:t>
            </a:r>
            <a:r>
              <a:rPr lang="ru-RU" sz="2000" b="1" i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МАСТЕРСКАЯ</a:t>
            </a:r>
          </a:p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000" b="1" noProof="0" dirty="0" smtClean="0">
              <a:solidFill>
                <a:schemeClr val="bg1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46" y="2386139"/>
            <a:ext cx="5557077" cy="72200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74343" y="760269"/>
            <a:ext cx="13151357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Региональный фестиваль кузнецов и традиционных народных ремесел</a:t>
            </a:r>
            <a:endParaRPr lang="ru-RU" dirty="0"/>
          </a:p>
        </p:txBody>
      </p:sp>
      <p:pic>
        <p:nvPicPr>
          <p:cNvPr id="11" name="Picture 2" descr="C:\Users\User\Downloads\press wall 4000х3000_в кривых.png"/>
          <p:cNvPicPr>
            <a:picLocks noChangeAspect="1" noChangeArrowheads="1"/>
          </p:cNvPicPr>
          <p:nvPr/>
        </p:nvPicPr>
        <p:blipFill>
          <a:blip r:embed="rId4" cstate="print"/>
          <a:srcRect l="7157" t="18351" r="6205" b="17677"/>
          <a:stretch>
            <a:fillRect/>
          </a:stretch>
        </p:blipFill>
        <p:spPr bwMode="auto">
          <a:xfrm>
            <a:off x="290042" y="240256"/>
            <a:ext cx="1512168" cy="1578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6" name="Заголовок 28"/>
          <p:cNvSpPr txBox="1">
            <a:spLocks/>
          </p:cNvSpPr>
          <p:nvPr/>
        </p:nvSpPr>
        <p:spPr>
          <a:xfrm>
            <a:off x="5330602" y="1835330"/>
            <a:ext cx="4372773" cy="518303"/>
          </a:xfrm>
          <a:prstGeom prst="rect">
            <a:avLst/>
          </a:prstGeom>
          <a:noFill/>
        </p:spPr>
        <p:txBody>
          <a:bodyPr vert="horz" wrap="none" lIns="147529" tIns="73765" rIns="147529" bIns="73765" rtlCol="0" anchor="ctr">
            <a:spAutoFit/>
          </a:bodyPr>
          <a:lstStyle/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LS Gross Kunst" pitchFamily="50" charset="-52"/>
                <a:ea typeface="Verdana" pitchFamily="34" charset="0"/>
                <a:cs typeface="Verdana" pitchFamily="34" charset="0"/>
              </a:rPr>
              <a:t>ПЛОЩАДКИ ФЕСТИВАЛЯ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3" descr="Z:\ЦРТ\Отработанные мероприятия 2018 г\7.июль\Фестиваль кузнецов 08.07.18\фото Ганькина\IMG_20180708_134142.jpg"/>
          <p:cNvPicPr>
            <a:picLocks noChangeAspect="1" noChangeArrowheads="1"/>
          </p:cNvPicPr>
          <p:nvPr/>
        </p:nvPicPr>
        <p:blipFill>
          <a:blip r:embed="rId2" cstate="print"/>
          <a:srcRect l="27805" r="2549"/>
          <a:stretch>
            <a:fillRect/>
          </a:stretch>
        </p:blipFill>
        <p:spPr bwMode="auto">
          <a:xfrm>
            <a:off x="866106" y="2510585"/>
            <a:ext cx="6084676" cy="665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4" descr="Z:\ЦРТ\Отработанные мероприятия 2018 г\7.июль\Фестиваль кузнецов 08.07.18\фото Ганькина\IMG_20180708_140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1316" y="2520526"/>
            <a:ext cx="6832818" cy="664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Заголовок 28"/>
          <p:cNvSpPr txBox="1">
            <a:spLocks/>
          </p:cNvSpPr>
          <p:nvPr/>
        </p:nvSpPr>
        <p:spPr>
          <a:xfrm>
            <a:off x="8149393" y="9454451"/>
            <a:ext cx="5976664" cy="456747"/>
          </a:xfrm>
          <a:prstGeom prst="rect">
            <a:avLst/>
          </a:prstGeom>
          <a:noFill/>
        </p:spPr>
        <p:txBody>
          <a:bodyPr vert="horz" wrap="square" lIns="147529" tIns="73765" rIns="147529" bIns="73765" rtlCol="0" anchor="ctr">
            <a:spAutoFit/>
          </a:bodyPr>
          <a:lstStyle/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РОСПИСЬ ПО ДЕРЕВУ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Заголовок 28"/>
          <p:cNvSpPr txBox="1">
            <a:spLocks/>
          </p:cNvSpPr>
          <p:nvPr/>
        </p:nvSpPr>
        <p:spPr>
          <a:xfrm>
            <a:off x="1046126" y="9386856"/>
            <a:ext cx="5400600" cy="764524"/>
          </a:xfrm>
          <a:prstGeom prst="rect">
            <a:avLst/>
          </a:prstGeom>
          <a:noFill/>
        </p:spPr>
        <p:txBody>
          <a:bodyPr vert="horz" wrap="square" lIns="147529" tIns="73765" rIns="147529" bIns="73765" rtlCol="0" anchor="ctr">
            <a:spAutoFit/>
          </a:bodyPr>
          <a:lstStyle/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ИНТЕРАКТИВНАЯ ПЛОЩАДКА СРЕДНЕВЕКОВЬЯ 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4343" y="760269"/>
            <a:ext cx="13151357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Региональный фестиваль кузнецов и традиционных народных ремесел</a:t>
            </a:r>
            <a:endParaRPr lang="ru-RU" dirty="0"/>
          </a:p>
        </p:txBody>
      </p:sp>
      <p:pic>
        <p:nvPicPr>
          <p:cNvPr id="12" name="Picture 2" descr="C:\Users\User\Downloads\press wall 4000х3000_в кривых.png"/>
          <p:cNvPicPr>
            <a:picLocks noChangeAspect="1" noChangeArrowheads="1"/>
          </p:cNvPicPr>
          <p:nvPr/>
        </p:nvPicPr>
        <p:blipFill>
          <a:blip r:embed="rId4" cstate="print"/>
          <a:srcRect l="7157" t="18351" r="6205" b="17677"/>
          <a:stretch>
            <a:fillRect/>
          </a:stretch>
        </p:blipFill>
        <p:spPr bwMode="auto">
          <a:xfrm>
            <a:off x="290042" y="240256"/>
            <a:ext cx="1512168" cy="1578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690642" y="1898199"/>
            <a:ext cx="409278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300" b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ПЛОЩАДКИ ФЕСТИВАЛЯ</a:t>
            </a:r>
            <a:endParaRPr lang="ru-RU" sz="2300" b="1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102" name="Picture 6" descr="Z:\ЦРТ\Отработанные мероприятия 2018 г\7.июль\Фестиваль кузнецов 08.07.18\фото Ганькина\IMG_20180708_134950.jpg"/>
          <p:cNvPicPr>
            <a:picLocks noChangeAspect="1" noChangeArrowheads="1"/>
          </p:cNvPicPr>
          <p:nvPr/>
        </p:nvPicPr>
        <p:blipFill>
          <a:blip r:embed="rId2" cstate="print"/>
          <a:srcRect l="8587" t="28451" r="2526"/>
          <a:stretch>
            <a:fillRect/>
          </a:stretch>
        </p:blipFill>
        <p:spPr bwMode="auto">
          <a:xfrm>
            <a:off x="290042" y="2610396"/>
            <a:ext cx="7065755" cy="4853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Заголовок 28"/>
          <p:cNvSpPr txBox="1">
            <a:spLocks/>
          </p:cNvSpPr>
          <p:nvPr/>
        </p:nvSpPr>
        <p:spPr>
          <a:xfrm>
            <a:off x="1266635" y="7818682"/>
            <a:ext cx="5112568" cy="456747"/>
          </a:xfrm>
          <a:prstGeom prst="rect">
            <a:avLst/>
          </a:prstGeom>
          <a:noFill/>
        </p:spPr>
        <p:txBody>
          <a:bodyPr vert="horz" wrap="square" lIns="147529" tIns="73765" rIns="147529" bIns="73765" rtlCol="0" anchor="ctr">
            <a:spAutoFit/>
          </a:bodyPr>
          <a:lstStyle/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СТРЕЛЬБА ИЗ  ЛУКА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Заголовок 28"/>
          <p:cNvSpPr txBox="1">
            <a:spLocks/>
          </p:cNvSpPr>
          <p:nvPr/>
        </p:nvSpPr>
        <p:spPr>
          <a:xfrm>
            <a:off x="8710907" y="7821338"/>
            <a:ext cx="5112568" cy="456747"/>
          </a:xfrm>
          <a:prstGeom prst="rect">
            <a:avLst/>
          </a:prstGeom>
          <a:noFill/>
        </p:spPr>
        <p:txBody>
          <a:bodyPr vert="horz" wrap="square" lIns="147529" tIns="73765" rIns="147529" bIns="73765" rtlCol="0" anchor="ctr">
            <a:spAutoFit/>
          </a:bodyPr>
          <a:lstStyle/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РЫЦАРСКИЕ БОИ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21" y="2610396"/>
            <a:ext cx="7278940" cy="48532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74343" y="760269"/>
            <a:ext cx="13151357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Региональный фестиваль кузнецов и традиционных народных ремесел</a:t>
            </a:r>
            <a:endParaRPr lang="ru-RU" dirty="0"/>
          </a:p>
        </p:txBody>
      </p:sp>
      <p:pic>
        <p:nvPicPr>
          <p:cNvPr id="12" name="Picture 2" descr="C:\Users\User\Downloads\press wall 4000х3000_в кривых.png"/>
          <p:cNvPicPr>
            <a:picLocks noChangeAspect="1" noChangeArrowheads="1"/>
          </p:cNvPicPr>
          <p:nvPr/>
        </p:nvPicPr>
        <p:blipFill>
          <a:blip r:embed="rId4" cstate="print"/>
          <a:srcRect l="7157" t="18351" r="6205" b="17677"/>
          <a:stretch>
            <a:fillRect/>
          </a:stretch>
        </p:blipFill>
        <p:spPr bwMode="auto">
          <a:xfrm>
            <a:off x="290042" y="240256"/>
            <a:ext cx="1512168" cy="1578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0" y="2436357"/>
            <a:ext cx="7033934" cy="5214599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430195" y="1796421"/>
            <a:ext cx="409278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300" b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ПЛОЩАДКИ ФЕСТИВАЛЯ</a:t>
            </a:r>
            <a:endParaRPr lang="ru-RU" sz="2300" b="1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Заголовок 28"/>
          <p:cNvSpPr txBox="1">
            <a:spLocks/>
          </p:cNvSpPr>
          <p:nvPr/>
        </p:nvSpPr>
        <p:spPr>
          <a:xfrm>
            <a:off x="4884300" y="8088589"/>
            <a:ext cx="5184576" cy="764524"/>
          </a:xfrm>
          <a:prstGeom prst="rect">
            <a:avLst/>
          </a:prstGeom>
          <a:noFill/>
        </p:spPr>
        <p:txBody>
          <a:bodyPr vert="horz" wrap="square" lIns="147529" tIns="73765" rIns="147529" bIns="73765" rtlCol="0" anchor="ctr">
            <a:spAutoFit/>
          </a:bodyPr>
          <a:lstStyle/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ВЫСТУПЛЕНИЕ </a:t>
            </a:r>
          </a:p>
          <a:p>
            <a:pPr marL="0" marR="0" lvl="0" indent="0" algn="ctr" defTabSz="14752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ТВОРЧЕСКИХ КОЛЛЕКТИВОВ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89" y="2399799"/>
            <a:ext cx="7370585" cy="53158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74343" y="760269"/>
            <a:ext cx="13151357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Региональный фестиваль кузнецов и традиционных народных ремесел</a:t>
            </a:r>
            <a:endParaRPr lang="ru-RU" dirty="0"/>
          </a:p>
        </p:txBody>
      </p:sp>
      <p:pic>
        <p:nvPicPr>
          <p:cNvPr id="11" name="Picture 2" descr="C:\Users\User\Downloads\press wall 4000х3000_в кривых.png"/>
          <p:cNvPicPr>
            <a:picLocks noChangeAspect="1" noChangeArrowheads="1"/>
          </p:cNvPicPr>
          <p:nvPr/>
        </p:nvPicPr>
        <p:blipFill>
          <a:blip r:embed="rId4" cstate="print"/>
          <a:srcRect l="7157" t="18351" r="6205" b="17677"/>
          <a:stretch>
            <a:fillRect/>
          </a:stretch>
        </p:blipFill>
        <p:spPr bwMode="auto">
          <a:xfrm>
            <a:off x="290042" y="240256"/>
            <a:ext cx="1512168" cy="1578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 txBox="1">
            <a:spLocks noGrp="1"/>
          </p:cNvSpPr>
          <p:nvPr>
            <p:ph type="title"/>
          </p:nvPr>
        </p:nvSpPr>
        <p:spPr>
          <a:xfrm>
            <a:off x="5638554" y="1653904"/>
            <a:ext cx="3848591" cy="502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РЕЗУЛЬТАТЫ ПРОЕКТА</a:t>
            </a:r>
            <a:endParaRPr lang="ru-RU" sz="2300" b="1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0" name="object 3"/>
          <p:cNvSpPr txBox="1"/>
          <p:nvPr/>
        </p:nvSpPr>
        <p:spPr>
          <a:xfrm>
            <a:off x="727900" y="2511844"/>
            <a:ext cx="6790055" cy="971420"/>
          </a:xfrm>
          <a:prstGeom prst="rect">
            <a:avLst/>
          </a:prstGeom>
          <a:ln w="38100">
            <a:solidFill>
              <a:srgbClr val="663300"/>
            </a:solidFill>
          </a:ln>
        </p:spPr>
        <p:txBody>
          <a:bodyPr vert="horz" wrap="square" lIns="0" tIns="169545" rIns="0" bIns="0" rtlCol="0">
            <a:spAutoFit/>
          </a:bodyPr>
          <a:lstStyle/>
          <a:p>
            <a:pPr marL="222250" marR="424815" algn="just">
              <a:lnSpc>
                <a:spcPct val="100000"/>
              </a:lnSpc>
              <a:spcBef>
                <a:spcPts val="1335"/>
              </a:spcBef>
            </a:pPr>
            <a:r>
              <a:rPr lang="ru-RU" sz="2600" dirty="0" smtClean="0">
                <a:solidFill>
                  <a:srgbClr val="663300"/>
                </a:solidFill>
                <a:latin typeface="ALS Gross Kunst" pitchFamily="50" charset="-52"/>
              </a:rPr>
              <a:t>Количество участников посетителей фестиваля</a:t>
            </a:r>
            <a:endParaRPr sz="2600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" name="object 3"/>
          <p:cNvSpPr txBox="1"/>
          <p:nvPr/>
        </p:nvSpPr>
        <p:spPr>
          <a:xfrm>
            <a:off x="722090" y="3762524"/>
            <a:ext cx="6790055" cy="971420"/>
          </a:xfrm>
          <a:prstGeom prst="rect">
            <a:avLst/>
          </a:prstGeom>
          <a:ln w="38100">
            <a:solidFill>
              <a:srgbClr val="663300"/>
            </a:solidFill>
          </a:ln>
        </p:spPr>
        <p:txBody>
          <a:bodyPr vert="horz" wrap="square" lIns="0" tIns="169545" rIns="0" bIns="0" rtlCol="0">
            <a:spAutoFit/>
          </a:bodyPr>
          <a:lstStyle/>
          <a:p>
            <a:pPr marL="222250" marR="424815" algn="just">
              <a:lnSpc>
                <a:spcPct val="100000"/>
              </a:lnSpc>
              <a:spcBef>
                <a:spcPts val="1335"/>
              </a:spcBef>
            </a:pPr>
            <a:r>
              <a:rPr lang="ru-RU" sz="2600" dirty="0" smtClean="0">
                <a:solidFill>
                  <a:srgbClr val="663300"/>
                </a:solidFill>
                <a:latin typeface="ALS Gross Kunst" pitchFamily="50" charset="-52"/>
              </a:rPr>
              <a:t>Количество привлеченных мастеров-ремесленников</a:t>
            </a:r>
            <a:endParaRPr sz="2600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object 3"/>
          <p:cNvSpPr txBox="1"/>
          <p:nvPr/>
        </p:nvSpPr>
        <p:spPr>
          <a:xfrm>
            <a:off x="722090" y="5058668"/>
            <a:ext cx="6790055" cy="971420"/>
          </a:xfrm>
          <a:prstGeom prst="rect">
            <a:avLst/>
          </a:prstGeom>
          <a:ln w="38100">
            <a:solidFill>
              <a:srgbClr val="663300"/>
            </a:solidFill>
          </a:ln>
        </p:spPr>
        <p:txBody>
          <a:bodyPr vert="horz" wrap="square" lIns="0" tIns="169545" rIns="0" bIns="0" rtlCol="0">
            <a:spAutoFit/>
          </a:bodyPr>
          <a:lstStyle/>
          <a:p>
            <a:pPr marL="222250" marR="424815" algn="just">
              <a:lnSpc>
                <a:spcPct val="100000"/>
              </a:lnSpc>
              <a:spcBef>
                <a:spcPts val="1335"/>
              </a:spcBef>
            </a:pPr>
            <a:r>
              <a:rPr lang="ru-RU" sz="2600" dirty="0" smtClean="0">
                <a:solidFill>
                  <a:srgbClr val="663300"/>
                </a:solidFill>
                <a:latin typeface="ALS Gross Kunst" pitchFamily="50" charset="-52"/>
              </a:rPr>
              <a:t>Количество привлеченных коллективов народного творчества</a:t>
            </a:r>
            <a:endParaRPr sz="2600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object 3"/>
          <p:cNvSpPr txBox="1"/>
          <p:nvPr/>
        </p:nvSpPr>
        <p:spPr>
          <a:xfrm>
            <a:off x="722090" y="6354812"/>
            <a:ext cx="6790055" cy="971420"/>
          </a:xfrm>
          <a:prstGeom prst="rect">
            <a:avLst/>
          </a:prstGeom>
          <a:ln w="38100">
            <a:solidFill>
              <a:srgbClr val="663300"/>
            </a:solidFill>
          </a:ln>
        </p:spPr>
        <p:txBody>
          <a:bodyPr vert="horz" wrap="square" lIns="0" tIns="169545" rIns="0" bIns="0" rtlCol="0">
            <a:spAutoFit/>
          </a:bodyPr>
          <a:lstStyle/>
          <a:p>
            <a:pPr marL="222250" marR="424815" algn="just">
              <a:lnSpc>
                <a:spcPct val="100000"/>
              </a:lnSpc>
              <a:spcBef>
                <a:spcPts val="1335"/>
              </a:spcBef>
            </a:pPr>
            <a:r>
              <a:rPr lang="ru-RU" sz="2600" dirty="0" smtClean="0">
                <a:solidFill>
                  <a:srgbClr val="663300"/>
                </a:solidFill>
                <a:latin typeface="ALS Gross Kunst" pitchFamily="50" charset="-52"/>
              </a:rPr>
              <a:t>Количество площадок для проведения образовательных мастер-классов</a:t>
            </a:r>
            <a:endParaRPr sz="2600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object 3"/>
          <p:cNvSpPr txBox="1"/>
          <p:nvPr/>
        </p:nvSpPr>
        <p:spPr>
          <a:xfrm>
            <a:off x="722090" y="7650956"/>
            <a:ext cx="6790055" cy="971420"/>
          </a:xfrm>
          <a:prstGeom prst="rect">
            <a:avLst/>
          </a:prstGeom>
          <a:ln w="38100">
            <a:solidFill>
              <a:srgbClr val="663300"/>
            </a:solidFill>
          </a:ln>
        </p:spPr>
        <p:txBody>
          <a:bodyPr vert="horz" wrap="square" lIns="0" tIns="169545" rIns="0" bIns="0" rtlCol="0">
            <a:spAutoFit/>
          </a:bodyPr>
          <a:lstStyle/>
          <a:p>
            <a:pPr marL="222250" marR="424815" algn="just">
              <a:lnSpc>
                <a:spcPct val="100000"/>
              </a:lnSpc>
              <a:spcBef>
                <a:spcPts val="1335"/>
              </a:spcBef>
            </a:pPr>
            <a:r>
              <a:rPr lang="ru-RU" sz="2600" dirty="0" smtClean="0">
                <a:solidFill>
                  <a:srgbClr val="663300"/>
                </a:solidFill>
                <a:latin typeface="ALS Gross Kunst" pitchFamily="50" charset="-52"/>
              </a:rPr>
              <a:t>Количество взрослых, принявших участие в  мастер-классах</a:t>
            </a:r>
            <a:endParaRPr sz="2600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object 3"/>
          <p:cNvSpPr txBox="1"/>
          <p:nvPr/>
        </p:nvSpPr>
        <p:spPr>
          <a:xfrm>
            <a:off x="722090" y="8947100"/>
            <a:ext cx="6790055" cy="971420"/>
          </a:xfrm>
          <a:prstGeom prst="rect">
            <a:avLst/>
          </a:prstGeom>
          <a:ln w="38100">
            <a:solidFill>
              <a:srgbClr val="663300"/>
            </a:solidFill>
          </a:ln>
        </p:spPr>
        <p:txBody>
          <a:bodyPr vert="horz" wrap="square" lIns="0" tIns="169545" rIns="0" bIns="0" rtlCol="0">
            <a:spAutoFit/>
          </a:bodyPr>
          <a:lstStyle/>
          <a:p>
            <a:pPr marL="222250" marR="424815" algn="just">
              <a:lnSpc>
                <a:spcPct val="100000"/>
              </a:lnSpc>
              <a:spcBef>
                <a:spcPts val="1335"/>
              </a:spcBef>
            </a:pPr>
            <a:r>
              <a:rPr lang="ru-RU" sz="2600" dirty="0" smtClean="0">
                <a:solidFill>
                  <a:srgbClr val="663300"/>
                </a:solidFill>
                <a:latin typeface="ALS Gross Kunst" pitchFamily="50" charset="-52"/>
              </a:rPr>
              <a:t>Количество детей и подростков, принявших  участие в мастер-классах</a:t>
            </a:r>
            <a:endParaRPr sz="2600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4" name="object 3"/>
          <p:cNvSpPr txBox="1"/>
          <p:nvPr/>
        </p:nvSpPr>
        <p:spPr>
          <a:xfrm>
            <a:off x="7994898" y="2682404"/>
            <a:ext cx="6790055" cy="571310"/>
          </a:xfrm>
          <a:prstGeom prst="rect">
            <a:avLst/>
          </a:prstGeom>
          <a:ln w="38100">
            <a:solidFill>
              <a:srgbClr val="663300"/>
            </a:solidFill>
          </a:ln>
        </p:spPr>
        <p:txBody>
          <a:bodyPr vert="horz" wrap="square" lIns="0" tIns="169545" rIns="0" bIns="0" rtlCol="0">
            <a:spAutoFit/>
          </a:bodyPr>
          <a:lstStyle/>
          <a:p>
            <a:pPr marL="222250" marR="424815" algn="just">
              <a:lnSpc>
                <a:spcPct val="100000"/>
              </a:lnSpc>
              <a:spcBef>
                <a:spcPts val="1335"/>
              </a:spcBef>
            </a:pPr>
            <a:r>
              <a:rPr lang="ru-RU" sz="2600" dirty="0" smtClean="0">
                <a:solidFill>
                  <a:srgbClr val="663300"/>
                </a:solidFill>
                <a:latin typeface="ALS Gross Kunst" pitchFamily="50" charset="-52"/>
              </a:rPr>
              <a:t>1 200 человек</a:t>
            </a:r>
            <a:endParaRPr sz="2600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" name="object 3"/>
          <p:cNvSpPr txBox="1"/>
          <p:nvPr/>
        </p:nvSpPr>
        <p:spPr>
          <a:xfrm>
            <a:off x="7994898" y="3906540"/>
            <a:ext cx="6790055" cy="571310"/>
          </a:xfrm>
          <a:prstGeom prst="rect">
            <a:avLst/>
          </a:prstGeom>
          <a:ln w="38100">
            <a:solidFill>
              <a:srgbClr val="663300"/>
            </a:solidFill>
          </a:ln>
        </p:spPr>
        <p:txBody>
          <a:bodyPr vert="horz" wrap="square" lIns="0" tIns="169545" rIns="0" bIns="0" rtlCol="0">
            <a:spAutoFit/>
          </a:bodyPr>
          <a:lstStyle/>
          <a:p>
            <a:pPr marL="222250" marR="424815" algn="just">
              <a:lnSpc>
                <a:spcPct val="100000"/>
              </a:lnSpc>
              <a:spcBef>
                <a:spcPts val="1335"/>
              </a:spcBef>
            </a:pPr>
            <a:r>
              <a:rPr lang="ru-RU" sz="2600" dirty="0" smtClean="0">
                <a:solidFill>
                  <a:srgbClr val="663300"/>
                </a:solidFill>
                <a:latin typeface="ALS Gross Kunst" pitchFamily="50" charset="-52"/>
              </a:rPr>
              <a:t>100 человек</a:t>
            </a:r>
            <a:endParaRPr sz="2600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6" name="object 3"/>
          <p:cNvSpPr txBox="1"/>
          <p:nvPr/>
        </p:nvSpPr>
        <p:spPr>
          <a:xfrm>
            <a:off x="7994898" y="5202684"/>
            <a:ext cx="6790055" cy="571310"/>
          </a:xfrm>
          <a:prstGeom prst="rect">
            <a:avLst/>
          </a:prstGeom>
          <a:ln w="38100">
            <a:solidFill>
              <a:srgbClr val="663300"/>
            </a:solidFill>
          </a:ln>
        </p:spPr>
        <p:txBody>
          <a:bodyPr vert="horz" wrap="square" lIns="0" tIns="169545" rIns="0" bIns="0" rtlCol="0">
            <a:spAutoFit/>
          </a:bodyPr>
          <a:lstStyle/>
          <a:p>
            <a:pPr marL="222250" marR="424815" algn="just">
              <a:lnSpc>
                <a:spcPct val="100000"/>
              </a:lnSpc>
              <a:spcBef>
                <a:spcPts val="1335"/>
              </a:spcBef>
            </a:pPr>
            <a:r>
              <a:rPr lang="ru-RU" sz="2600" dirty="0" smtClean="0">
                <a:solidFill>
                  <a:srgbClr val="663300"/>
                </a:solidFill>
                <a:latin typeface="ALS Gross Kunst" pitchFamily="50" charset="-52"/>
              </a:rPr>
              <a:t>150 человек</a:t>
            </a:r>
            <a:endParaRPr sz="2600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7" name="object 3"/>
          <p:cNvSpPr txBox="1"/>
          <p:nvPr/>
        </p:nvSpPr>
        <p:spPr>
          <a:xfrm>
            <a:off x="7994898" y="6498828"/>
            <a:ext cx="6790055" cy="571310"/>
          </a:xfrm>
          <a:prstGeom prst="rect">
            <a:avLst/>
          </a:prstGeom>
          <a:ln w="38100">
            <a:solidFill>
              <a:srgbClr val="663300"/>
            </a:solidFill>
          </a:ln>
        </p:spPr>
        <p:txBody>
          <a:bodyPr vert="horz" wrap="square" lIns="0" tIns="169545" rIns="0" bIns="0" rtlCol="0">
            <a:spAutoFit/>
          </a:bodyPr>
          <a:lstStyle/>
          <a:p>
            <a:pPr marL="222250" marR="424815" algn="just">
              <a:lnSpc>
                <a:spcPct val="100000"/>
              </a:lnSpc>
              <a:spcBef>
                <a:spcPts val="1335"/>
              </a:spcBef>
            </a:pPr>
            <a:r>
              <a:rPr lang="ru-RU" sz="2600" dirty="0" smtClean="0">
                <a:solidFill>
                  <a:srgbClr val="663300"/>
                </a:solidFill>
                <a:latin typeface="ALS Gross Kunst" pitchFamily="50" charset="-52"/>
              </a:rPr>
              <a:t>8 площадок</a:t>
            </a:r>
            <a:endParaRPr sz="2600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" name="object 3"/>
          <p:cNvSpPr txBox="1"/>
          <p:nvPr/>
        </p:nvSpPr>
        <p:spPr>
          <a:xfrm>
            <a:off x="7994898" y="7794972"/>
            <a:ext cx="6790055" cy="571310"/>
          </a:xfrm>
          <a:prstGeom prst="rect">
            <a:avLst/>
          </a:prstGeom>
          <a:ln w="38100">
            <a:solidFill>
              <a:srgbClr val="663300"/>
            </a:solidFill>
          </a:ln>
        </p:spPr>
        <p:txBody>
          <a:bodyPr vert="horz" wrap="square" lIns="0" tIns="169545" rIns="0" bIns="0" rtlCol="0">
            <a:spAutoFit/>
          </a:bodyPr>
          <a:lstStyle/>
          <a:p>
            <a:pPr marL="222250" marR="424815" algn="just">
              <a:lnSpc>
                <a:spcPct val="100000"/>
              </a:lnSpc>
              <a:spcBef>
                <a:spcPts val="1335"/>
              </a:spcBef>
            </a:pPr>
            <a:r>
              <a:rPr lang="ru-RU" sz="2600" dirty="0" smtClean="0">
                <a:solidFill>
                  <a:srgbClr val="663300"/>
                </a:solidFill>
                <a:latin typeface="ALS Gross Kunst" pitchFamily="50" charset="-52"/>
              </a:rPr>
              <a:t>250 человек</a:t>
            </a:r>
            <a:endParaRPr sz="2600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9" name="object 3"/>
          <p:cNvSpPr txBox="1"/>
          <p:nvPr/>
        </p:nvSpPr>
        <p:spPr>
          <a:xfrm>
            <a:off x="7994898" y="9091116"/>
            <a:ext cx="6790055" cy="571310"/>
          </a:xfrm>
          <a:prstGeom prst="rect">
            <a:avLst/>
          </a:prstGeom>
          <a:ln w="38100">
            <a:solidFill>
              <a:srgbClr val="663300"/>
            </a:solidFill>
          </a:ln>
        </p:spPr>
        <p:txBody>
          <a:bodyPr vert="horz" wrap="square" lIns="0" tIns="169545" rIns="0" bIns="0" rtlCol="0">
            <a:spAutoFit/>
          </a:bodyPr>
          <a:lstStyle/>
          <a:p>
            <a:pPr marL="222250" marR="424815" algn="just">
              <a:lnSpc>
                <a:spcPct val="100000"/>
              </a:lnSpc>
              <a:spcBef>
                <a:spcPts val="1335"/>
              </a:spcBef>
            </a:pPr>
            <a:r>
              <a:rPr lang="ru-RU" sz="2600" dirty="0" smtClean="0">
                <a:solidFill>
                  <a:srgbClr val="663300"/>
                </a:solidFill>
                <a:latin typeface="ALS Gross Kunst" pitchFamily="50" charset="-52"/>
              </a:rPr>
              <a:t>530 человек</a:t>
            </a:r>
            <a:endParaRPr sz="2600" dirty="0">
              <a:solidFill>
                <a:srgbClr val="663300"/>
              </a:solidFill>
              <a:latin typeface="ALS Gross Kunst" pitchFamily="50" charset="-52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52" name="Прямая со стрелкой 51"/>
          <p:cNvCxnSpPr>
            <a:stCxn id="20" idx="3"/>
            <a:endCxn id="34" idx="1"/>
          </p:cNvCxnSpPr>
          <p:nvPr/>
        </p:nvCxnSpPr>
        <p:spPr>
          <a:xfrm flipV="1">
            <a:off x="7517955" y="2968059"/>
            <a:ext cx="476943" cy="29495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7490842" y="4194572"/>
            <a:ext cx="476943" cy="29495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V="1">
            <a:off x="7490842" y="5490716"/>
            <a:ext cx="476943" cy="29495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7490842" y="6714852"/>
            <a:ext cx="476943" cy="29495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V="1">
            <a:off x="7562850" y="8083004"/>
            <a:ext cx="476943" cy="29495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V="1">
            <a:off x="7490842" y="9379148"/>
            <a:ext cx="476943" cy="29495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974343" y="760269"/>
            <a:ext cx="13151357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  <a:latin typeface="ALS Gross Kunst" pitchFamily="50" charset="-52"/>
                <a:ea typeface="Verdana" pitchFamily="34" charset="0"/>
                <a:cs typeface="Verdana" pitchFamily="34" charset="0"/>
              </a:rPr>
              <a:t>Региональный фестиваль кузнецов и традиционных народных ремесел</a:t>
            </a:r>
            <a:endParaRPr lang="ru-RU" dirty="0"/>
          </a:p>
        </p:txBody>
      </p:sp>
      <p:pic>
        <p:nvPicPr>
          <p:cNvPr id="31" name="Picture 2" descr="C:\Users\User\Downloads\press wall 4000х3000_в кривых.png"/>
          <p:cNvPicPr>
            <a:picLocks noChangeAspect="1" noChangeArrowheads="1"/>
          </p:cNvPicPr>
          <p:nvPr/>
        </p:nvPicPr>
        <p:blipFill>
          <a:blip r:embed="rId2" cstate="print"/>
          <a:srcRect l="7157" t="18351" r="6205" b="17677"/>
          <a:stretch>
            <a:fillRect/>
          </a:stretch>
        </p:blipFill>
        <p:spPr bwMode="auto">
          <a:xfrm>
            <a:off x="290042" y="240256"/>
            <a:ext cx="1512168" cy="1578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</TotalTime>
  <Words>260</Words>
  <Application>Microsoft Office PowerPoint</Application>
  <PresentationFormat>Произвольный</PresentationFormat>
  <Paragraphs>74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ALS Gross Kunst</vt:lpstr>
      <vt:lpstr>Arial</vt:lpstr>
      <vt:lpstr>Book Antiqua</vt:lpstr>
      <vt:lpstr>Calibri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ПРОЕКТА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crt</cp:lastModifiedBy>
  <cp:revision>123</cp:revision>
  <dcterms:created xsi:type="dcterms:W3CDTF">2018-07-23T11:49:45Z</dcterms:created>
  <dcterms:modified xsi:type="dcterms:W3CDTF">2018-08-07T08:27:24Z</dcterms:modified>
</cp:coreProperties>
</file>