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03.08.2018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3626" y="3140968"/>
            <a:ext cx="9147626" cy="990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Calibri" panose="020F0502020204030204" pitchFamily="34" charset="0"/>
              </a:rPr>
              <a:t>     фестиваль здорового образа жизни</a:t>
            </a:r>
            <a:endParaRPr lang="ru-RU" sz="2400" dirty="0">
              <a:latin typeface="Calibri" panose="020F050202020403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620688"/>
            <a:ext cx="4680520" cy="19621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-597930"/>
            <a:ext cx="2592288" cy="366689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5517232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г. Иваново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6344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65104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Организаторы и команда 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550224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Организаторы: </a:t>
            </a:r>
            <a:r>
              <a:rPr lang="ru-RU" dirty="0" smtClean="0">
                <a:latin typeface="Calibri" panose="020F0502020204030204" pitchFamily="34" charset="0"/>
              </a:rPr>
              <a:t>агентство «</a:t>
            </a:r>
            <a:r>
              <a:rPr lang="en-US" dirty="0" smtClean="0">
                <a:latin typeface="Calibri" panose="020F0502020204030204" pitchFamily="34" charset="0"/>
              </a:rPr>
              <a:t>KEKC EVENT</a:t>
            </a:r>
            <a:r>
              <a:rPr lang="ru-RU" dirty="0" smtClean="0">
                <a:latin typeface="Calibri" panose="020F0502020204030204" pitchFamily="34" charset="0"/>
              </a:rPr>
              <a:t>»</a:t>
            </a:r>
          </a:p>
          <a:p>
            <a:pPr marL="0" indent="0">
              <a:buNone/>
            </a:pPr>
            <a:endParaRPr lang="ru-RU" b="1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Команда проекта: </a:t>
            </a:r>
          </a:p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Руководитель проекта </a:t>
            </a:r>
            <a:r>
              <a:rPr lang="ru-RU" dirty="0" smtClean="0">
                <a:latin typeface="Calibri" panose="020F0502020204030204" pitchFamily="34" charset="0"/>
              </a:rPr>
              <a:t>– </a:t>
            </a:r>
            <a:r>
              <a:rPr lang="ru-RU" dirty="0" err="1" smtClean="0">
                <a:latin typeface="Calibri" panose="020F0502020204030204" pitchFamily="34" charset="0"/>
              </a:rPr>
              <a:t>Климцев</a:t>
            </a:r>
            <a:r>
              <a:rPr lang="ru-RU" dirty="0" smtClean="0">
                <a:latin typeface="Calibri" panose="020F0502020204030204" pitchFamily="34" charset="0"/>
              </a:rPr>
              <a:t> Евгений</a:t>
            </a:r>
          </a:p>
          <a:p>
            <a:pPr marL="0" indent="0">
              <a:buNone/>
            </a:pPr>
            <a:r>
              <a:rPr lang="en-US" b="1" dirty="0" err="1" smtClean="0">
                <a:latin typeface="Calibri" panose="020F0502020204030204" pitchFamily="34" charset="0"/>
              </a:rPr>
              <a:t>Smm</a:t>
            </a:r>
            <a:r>
              <a:rPr lang="en-US" b="1" dirty="0">
                <a:latin typeface="Calibri" panose="020F0502020204030204" pitchFamily="34" charset="0"/>
              </a:rPr>
              <a:t> </a:t>
            </a:r>
            <a:r>
              <a:rPr lang="ru-RU" b="1" dirty="0" smtClean="0">
                <a:latin typeface="Calibri" panose="020F0502020204030204" pitchFamily="34" charset="0"/>
              </a:rPr>
              <a:t>/ </a:t>
            </a:r>
            <a:r>
              <a:rPr lang="en-US" b="1" dirty="0" err="1" smtClean="0">
                <a:latin typeface="Calibri" panose="020F0502020204030204" pitchFamily="34" charset="0"/>
              </a:rPr>
              <a:t>pr</a:t>
            </a:r>
            <a:r>
              <a:rPr lang="en-US" b="1" dirty="0" smtClean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– </a:t>
            </a:r>
            <a:r>
              <a:rPr lang="ru-RU" dirty="0" err="1" smtClean="0">
                <a:latin typeface="Calibri" panose="020F0502020204030204" pitchFamily="34" charset="0"/>
              </a:rPr>
              <a:t>Крикунова</a:t>
            </a:r>
            <a:r>
              <a:rPr lang="ru-RU" dirty="0" smtClean="0">
                <a:latin typeface="Calibri" panose="020F0502020204030204" pitchFamily="34" charset="0"/>
              </a:rPr>
              <a:t> Анастасия</a:t>
            </a:r>
          </a:p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Проектный менеджер  </a:t>
            </a:r>
            <a:r>
              <a:rPr lang="ru-RU" dirty="0" smtClean="0">
                <a:latin typeface="Calibri" panose="020F0502020204030204" pitchFamily="34" charset="0"/>
              </a:rPr>
              <a:t>- </a:t>
            </a:r>
            <a:r>
              <a:rPr lang="ru-RU" dirty="0" err="1" smtClean="0">
                <a:latin typeface="Calibri" panose="020F0502020204030204" pitchFamily="34" charset="0"/>
              </a:rPr>
              <a:t>Климцев</a:t>
            </a:r>
            <a:r>
              <a:rPr lang="ru-RU" dirty="0" smtClean="0">
                <a:latin typeface="Calibri" panose="020F0502020204030204" pitchFamily="34" charset="0"/>
              </a:rPr>
              <a:t> Артем</a:t>
            </a:r>
          </a:p>
          <a:p>
            <a:pPr marL="0" indent="0" algn="just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Координаторы спортивных направлений </a:t>
            </a:r>
            <a:r>
              <a:rPr lang="ru-RU" dirty="0" smtClean="0">
                <a:latin typeface="Calibri" panose="020F0502020204030204" pitchFamily="34" charset="0"/>
              </a:rPr>
              <a:t>– </a:t>
            </a:r>
            <a:r>
              <a:rPr lang="ru-RU" dirty="0" err="1" smtClean="0">
                <a:latin typeface="Calibri" panose="020F0502020204030204" pitchFamily="34" charset="0"/>
              </a:rPr>
              <a:t>Пирсаатов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 err="1" smtClean="0">
                <a:latin typeface="Calibri" panose="020F0502020204030204" pitchFamily="34" charset="0"/>
              </a:rPr>
              <a:t>Эмин</a:t>
            </a:r>
            <a:r>
              <a:rPr lang="ru-RU" dirty="0" smtClean="0">
                <a:latin typeface="Calibri" panose="020F0502020204030204" pitchFamily="34" charset="0"/>
              </a:rPr>
              <a:t> (армрестлинг, </a:t>
            </a:r>
            <a:r>
              <a:rPr lang="ru-RU" dirty="0" err="1" smtClean="0">
                <a:latin typeface="Calibri" panose="020F0502020204030204" pitchFamily="34" charset="0"/>
              </a:rPr>
              <a:t>армлифтинг</a:t>
            </a:r>
            <a:r>
              <a:rPr lang="ru-RU" dirty="0" smtClean="0">
                <a:latin typeface="Calibri" panose="020F0502020204030204" pitchFamily="34" charset="0"/>
              </a:rPr>
              <a:t>), Максим Балашов (гиревой спорт), Дмитрий Еремин (</a:t>
            </a:r>
            <a:r>
              <a:rPr lang="ru-RU" dirty="0" err="1" smtClean="0">
                <a:latin typeface="Calibri" panose="020F0502020204030204" pitchFamily="34" charset="0"/>
              </a:rPr>
              <a:t>кроссфит</a:t>
            </a:r>
            <a:r>
              <a:rPr lang="ru-RU" dirty="0" smtClean="0">
                <a:latin typeface="Calibri" panose="020F0502020204030204" pitchFamily="34" charset="0"/>
              </a:rPr>
              <a:t>), Владимир Чичерин (</a:t>
            </a:r>
            <a:r>
              <a:rPr lang="ru-RU" dirty="0" err="1" smtClean="0">
                <a:latin typeface="Calibri" panose="020F0502020204030204" pitchFamily="34" charset="0"/>
              </a:rPr>
              <a:t>мас-рестлинг</a:t>
            </a:r>
            <a:r>
              <a:rPr lang="ru-RU" dirty="0" smtClean="0">
                <a:latin typeface="Calibri" panose="020F0502020204030204" pitchFamily="34" charset="0"/>
              </a:rPr>
              <a:t>), Сергей Сурков (народный жим), Юрий </a:t>
            </a:r>
            <a:r>
              <a:rPr lang="ru-RU" dirty="0" err="1" smtClean="0">
                <a:latin typeface="Calibri" panose="020F0502020204030204" pitchFamily="34" charset="0"/>
              </a:rPr>
              <a:t>Пудан</a:t>
            </a:r>
            <a:r>
              <a:rPr lang="ru-RU" dirty="0" smtClean="0">
                <a:latin typeface="Calibri" panose="020F0502020204030204" pitchFamily="34" charset="0"/>
              </a:rPr>
              <a:t> (</a:t>
            </a:r>
            <a:r>
              <a:rPr lang="ru-RU" dirty="0" err="1" smtClean="0">
                <a:latin typeface="Calibri" panose="020F0502020204030204" pitchFamily="34" charset="0"/>
              </a:rPr>
              <a:t>воркаут</a:t>
            </a:r>
            <a:r>
              <a:rPr lang="ru-RU" dirty="0" smtClean="0">
                <a:latin typeface="Calibri" panose="020F0502020204030204" pitchFamily="34" charset="0"/>
              </a:rPr>
              <a:t>, </a:t>
            </a:r>
            <a:r>
              <a:rPr lang="ru-RU" dirty="0" err="1" smtClean="0">
                <a:latin typeface="Calibri" panose="020F0502020204030204" pitchFamily="34" charset="0"/>
              </a:rPr>
              <a:t>стритлифтинг</a:t>
            </a:r>
            <a:r>
              <a:rPr lang="ru-RU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Координаторы фестиваля</a:t>
            </a:r>
            <a:r>
              <a:rPr lang="ru-RU" dirty="0" smtClean="0">
                <a:latin typeface="Calibri" panose="020F0502020204030204" pitchFamily="34" charset="0"/>
              </a:rPr>
              <a:t> – Полина Лобанова,  Мария Кукушкина</a:t>
            </a:r>
            <a:br>
              <a:rPr lang="ru-RU" dirty="0" smtClean="0">
                <a:latin typeface="Calibri" panose="020F0502020204030204" pitchFamily="34" charset="0"/>
              </a:rPr>
            </a:br>
            <a:r>
              <a:rPr lang="ru-RU" b="1" dirty="0" smtClean="0">
                <a:latin typeface="Calibri" panose="020F0502020204030204" pitchFamily="34" charset="0"/>
              </a:rPr>
              <a:t>Дизайнер</a:t>
            </a:r>
            <a:r>
              <a:rPr lang="ru-RU" dirty="0" smtClean="0">
                <a:latin typeface="Calibri" panose="020F0502020204030204" pitchFamily="34" charset="0"/>
              </a:rPr>
              <a:t> – Александр  </a:t>
            </a:r>
            <a:r>
              <a:rPr lang="ru-RU" dirty="0" err="1" smtClean="0">
                <a:latin typeface="Calibri" panose="020F0502020204030204" pitchFamily="34" charset="0"/>
              </a:rPr>
              <a:t>Каченко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Техническое оснащение  </a:t>
            </a:r>
            <a:r>
              <a:rPr lang="ru-RU" dirty="0" smtClean="0">
                <a:latin typeface="Calibri" panose="020F0502020204030204" pitchFamily="34" charset="0"/>
              </a:rPr>
              <a:t>- Акрам Якубов, Евгений Самойлов, Эдуард Широков, Иван </a:t>
            </a:r>
            <a:r>
              <a:rPr lang="ru-RU" dirty="0" err="1" smtClean="0">
                <a:latin typeface="Calibri" panose="020F0502020204030204" pitchFamily="34" charset="0"/>
              </a:rPr>
              <a:t>Бергер</a:t>
            </a:r>
            <a:endParaRPr lang="ru-RU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Фотограф – </a:t>
            </a:r>
            <a:r>
              <a:rPr lang="ru-RU" dirty="0" smtClean="0">
                <a:latin typeface="Calibri" panose="020F0502020204030204" pitchFamily="34" charset="0"/>
              </a:rPr>
              <a:t>Синицын Артем</a:t>
            </a:r>
          </a:p>
          <a:p>
            <a:pPr marL="0" indent="0">
              <a:buNone/>
            </a:pPr>
            <a:r>
              <a:rPr lang="ru-RU" b="1" dirty="0" smtClean="0">
                <a:latin typeface="Calibri" panose="020F0502020204030204" pitchFamily="34" charset="0"/>
              </a:rPr>
              <a:t>Видеограф</a:t>
            </a:r>
            <a:r>
              <a:rPr lang="ru-RU" dirty="0" smtClean="0">
                <a:latin typeface="Calibri" panose="020F0502020204030204" pitchFamily="34" charset="0"/>
              </a:rPr>
              <a:t> – Никита Напалков</a:t>
            </a:r>
          </a:p>
          <a:p>
            <a:pPr marL="0" indent="0">
              <a:buNone/>
            </a:pPr>
            <a:endParaRPr lang="ru-RU" b="1" dirty="0" smtClean="0">
              <a:latin typeface="Calibri" panose="020F050202020403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Calibri" panose="020F0502020204030204" pitchFamily="34" charset="0"/>
              </a:rPr>
              <a:t>Ожидаемое </a:t>
            </a:r>
            <a:r>
              <a:rPr lang="ru-RU" b="1" dirty="0">
                <a:latin typeface="Calibri" panose="020F0502020204030204" pitchFamily="34" charset="0"/>
              </a:rPr>
              <a:t>количество  </a:t>
            </a:r>
            <a:r>
              <a:rPr lang="ru-RU" b="1" dirty="0" smtClean="0">
                <a:latin typeface="Calibri" panose="020F0502020204030204" pitchFamily="34" charset="0"/>
              </a:rPr>
              <a:t>спортсменов</a:t>
            </a:r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– все от 7 до 65 лет от </a:t>
            </a:r>
            <a:r>
              <a:rPr lang="ru-RU" dirty="0" smtClean="0">
                <a:latin typeface="Calibri" panose="020F0502020204030204" pitchFamily="34" charset="0"/>
              </a:rPr>
              <a:t>2</a:t>
            </a:r>
            <a:r>
              <a:rPr lang="ru-RU" dirty="0">
                <a:latin typeface="Calibri" panose="020F0502020204030204" pitchFamily="34" charset="0"/>
              </a:rPr>
              <a:t>5</a:t>
            </a:r>
            <a:r>
              <a:rPr lang="ru-RU" dirty="0" smtClean="0">
                <a:latin typeface="Calibri" panose="020F0502020204030204" pitchFamily="34" charset="0"/>
              </a:rPr>
              <a:t>0 человек</a:t>
            </a:r>
            <a:r>
              <a:rPr lang="ru-RU" dirty="0">
                <a:latin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</a:rPr>
              <a:t>Ожидаемое количество зрителей </a:t>
            </a:r>
            <a:r>
              <a:rPr lang="ru-RU" dirty="0">
                <a:latin typeface="Calibri" panose="020F0502020204030204" pitchFamily="34" charset="0"/>
              </a:rPr>
              <a:t>– все от 7 до </a:t>
            </a:r>
            <a:r>
              <a:rPr lang="ru-RU" dirty="0" smtClean="0">
                <a:latin typeface="Calibri" panose="020F0502020204030204" pitchFamily="34" charset="0"/>
              </a:rPr>
              <a:t>65 </a:t>
            </a:r>
            <a:r>
              <a:rPr lang="ru-RU" dirty="0">
                <a:latin typeface="Calibri" panose="020F0502020204030204" pitchFamily="34" charset="0"/>
              </a:rPr>
              <a:t>лет от 3000 </a:t>
            </a:r>
            <a:r>
              <a:rPr lang="ru-RU" dirty="0" smtClean="0">
                <a:latin typeface="Calibri" panose="020F0502020204030204" pitchFamily="34" charset="0"/>
              </a:rPr>
              <a:t>человек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Calibri" panose="020F0502020204030204" pitchFamily="34" charset="0"/>
              </a:rPr>
              <a:t>Планируемый охват всех рекламных источников </a:t>
            </a:r>
            <a:r>
              <a:rPr lang="ru-RU" dirty="0" smtClean="0">
                <a:latin typeface="Calibri" panose="020F0502020204030204" pitchFamily="34" charset="0"/>
              </a:rPr>
              <a:t>– более 150000 человек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94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7554416" cy="1159024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Как это было  </a:t>
            </a:r>
            <a:r>
              <a:rPr lang="en-US" sz="2400" dirty="0" smtClean="0">
                <a:solidFill>
                  <a:schemeClr val="accent1"/>
                </a:solidFill>
              </a:rPr>
              <a:t>#</a:t>
            </a:r>
            <a:r>
              <a:rPr lang="ru-RU" sz="2400" dirty="0" smtClean="0">
                <a:solidFill>
                  <a:schemeClr val="accent1"/>
                </a:solidFill>
              </a:rPr>
              <a:t>СИЛЛАЧ_2018 «Сильный семинар»</a:t>
            </a:r>
            <a:endParaRPr lang="ru-RU" sz="24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76672"/>
            <a:ext cx="3672830" cy="249655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92" y="476672"/>
            <a:ext cx="3780420" cy="25202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492" y="3068960"/>
            <a:ext cx="3816932" cy="2544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68961"/>
            <a:ext cx="370790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5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373216"/>
            <a:ext cx="7554416" cy="798984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Как это было  </a:t>
            </a:r>
            <a:r>
              <a:rPr lang="en-US" sz="2400" dirty="0">
                <a:solidFill>
                  <a:schemeClr val="accent1"/>
                </a:solidFill>
              </a:rPr>
              <a:t>#</a:t>
            </a:r>
            <a:r>
              <a:rPr lang="ru-RU" sz="2400" dirty="0" smtClean="0">
                <a:solidFill>
                  <a:schemeClr val="accent1"/>
                </a:solidFill>
              </a:rPr>
              <a:t>СИЛЛАЧ_2018 – презентация «СИЛЛАЧ»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672408" cy="24482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4" y="476672"/>
            <a:ext cx="3672411" cy="24482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4" y="3068960"/>
            <a:ext cx="3676812" cy="2451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00" y="3089385"/>
            <a:ext cx="3652192" cy="243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Как это было  </a:t>
            </a:r>
            <a:r>
              <a:rPr lang="en-US" sz="2400" dirty="0">
                <a:solidFill>
                  <a:schemeClr val="accent1"/>
                </a:solidFill>
              </a:rPr>
              <a:t>#</a:t>
            </a:r>
            <a:r>
              <a:rPr lang="ru-RU" sz="2400" dirty="0" smtClean="0">
                <a:solidFill>
                  <a:schemeClr val="accent1"/>
                </a:solidFill>
              </a:rPr>
              <a:t>СИЛЛАЧ_2018 – фестиваль 12 июня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572682"/>
            <a:ext cx="3744417" cy="2496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005" y="548679"/>
            <a:ext cx="3780419" cy="25202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49" y="3212976"/>
            <a:ext cx="3718043" cy="2519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2975"/>
            <a:ext cx="3710285" cy="251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04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/>
                </a:solidFill>
              </a:rPr>
              <a:t>Как это было  </a:t>
            </a:r>
            <a:r>
              <a:rPr lang="en-US" sz="2400" dirty="0">
                <a:solidFill>
                  <a:schemeClr val="accent1"/>
                </a:solidFill>
              </a:rPr>
              <a:t>#</a:t>
            </a:r>
            <a:r>
              <a:rPr lang="ru-RU" sz="2400" dirty="0">
                <a:solidFill>
                  <a:schemeClr val="accent1"/>
                </a:solidFill>
              </a:rPr>
              <a:t>СИЛЛАЧ_2018 – фестиваль 12 июня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744416" cy="25445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48680"/>
            <a:ext cx="3815738" cy="25438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91" y="3140968"/>
            <a:ext cx="3796947" cy="25312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7"/>
            <a:ext cx="3744416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57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Результаты  </a:t>
            </a:r>
            <a:r>
              <a:rPr lang="en-US" sz="2800" dirty="0" smtClean="0">
                <a:solidFill>
                  <a:schemeClr val="accent1"/>
                </a:solidFill>
              </a:rPr>
              <a:t>#</a:t>
            </a:r>
            <a:r>
              <a:rPr lang="ru-RU" sz="2800" dirty="0" smtClean="0">
                <a:solidFill>
                  <a:schemeClr val="accent1"/>
                </a:solidFill>
              </a:rPr>
              <a:t>СИЛЛАЧ_2108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98984"/>
            <a:ext cx="7543800" cy="388620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latin typeface="Calibri" panose="020F0502020204030204" pitchFamily="34" charset="0"/>
              </a:rPr>
              <a:t>Непосредственно  в фестивале приняли участие более 250 спортсменов и более 2500 зрителей</a:t>
            </a:r>
          </a:p>
          <a:p>
            <a:pPr algn="just"/>
            <a:r>
              <a:rPr lang="ru-RU" sz="1800" dirty="0">
                <a:latin typeface="Calibri" panose="020F0502020204030204" pitchFamily="34" charset="0"/>
              </a:rPr>
              <a:t>В целом о проекте узнали опосредованно (из различных источников СМИ, социальных сетей) более 200 000 человек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</a:endParaRPr>
          </a:p>
          <a:p>
            <a:pPr algn="just"/>
            <a:r>
              <a:rPr lang="ru-RU" sz="1800" dirty="0" smtClean="0">
                <a:latin typeface="Calibri" panose="020F0502020204030204" pitchFamily="34" charset="0"/>
              </a:rPr>
              <a:t>С </a:t>
            </a:r>
            <a:r>
              <a:rPr lang="ru-RU" sz="1800" dirty="0">
                <a:latin typeface="Calibri" panose="020F0502020204030204" pitchFamily="34" charset="0"/>
              </a:rPr>
              <a:t>помощью </a:t>
            </a:r>
            <a:r>
              <a:rPr lang="ru-RU" sz="1800" dirty="0" smtClean="0">
                <a:latin typeface="Calibri" panose="020F0502020204030204" pitchFamily="34" charset="0"/>
              </a:rPr>
              <a:t>проекта </a:t>
            </a:r>
            <a:r>
              <a:rPr lang="ru-RU" sz="1800" dirty="0">
                <a:latin typeface="Calibri" panose="020F0502020204030204" pitchFamily="34" charset="0"/>
              </a:rPr>
              <a:t>удалось привлечь внимание к актуальным проблемам в сфере физической культуры и спорта, пригласить в наш регион </a:t>
            </a:r>
            <a:r>
              <a:rPr lang="ru-RU" sz="1800" dirty="0" smtClean="0">
                <a:latin typeface="Calibri" panose="020F0502020204030204" pitchFamily="34" charset="0"/>
              </a:rPr>
              <a:t>как туристов, </a:t>
            </a:r>
            <a:r>
              <a:rPr lang="ru-RU" sz="1800" dirty="0">
                <a:latin typeface="Calibri" panose="020F0502020204030204" pitchFamily="34" charset="0"/>
              </a:rPr>
              <a:t>более 100 человек, в том числе именитых спортсменов из соседних регионов, которые поделились своим опытом и знаниями с участниками фестиваля. </a:t>
            </a:r>
            <a:endParaRPr lang="ru-RU" sz="1800" dirty="0" smtClean="0">
              <a:latin typeface="Calibri" panose="020F0502020204030204" pitchFamily="34" charset="0"/>
            </a:endParaRPr>
          </a:p>
          <a:p>
            <a:pPr marL="320040" lvl="1" indent="0" algn="just">
              <a:buNone/>
            </a:pPr>
            <a:r>
              <a:rPr lang="ru-RU" sz="1600" dirty="0">
                <a:latin typeface="Calibri" panose="020F0502020204030204" pitchFamily="34" charset="0"/>
              </a:rPr>
              <a:t>	</a:t>
            </a:r>
            <a:r>
              <a:rPr lang="ru-RU" sz="1800" dirty="0" smtClean="0">
                <a:latin typeface="Calibri" panose="020F0502020204030204" pitchFamily="34" charset="0"/>
              </a:rPr>
              <a:t>Более </a:t>
            </a:r>
            <a:r>
              <a:rPr lang="ru-RU" sz="1800" dirty="0">
                <a:latin typeface="Calibri" panose="020F0502020204030204" pitchFamily="34" charset="0"/>
              </a:rPr>
              <a:t>1000 зрителей приняли участие в различных спортивных </a:t>
            </a:r>
            <a:r>
              <a:rPr lang="ru-RU" sz="1800" dirty="0" smtClean="0">
                <a:latin typeface="Calibri" panose="020F0502020204030204" pitchFamily="34" charset="0"/>
              </a:rPr>
              <a:t>       конкурсах</a:t>
            </a:r>
            <a:r>
              <a:rPr lang="ru-RU" sz="1800" dirty="0">
                <a:latin typeface="Calibri" panose="020F0502020204030204" pitchFamily="34" charset="0"/>
              </a:rPr>
              <a:t>, активностях и мастер-классах.</a:t>
            </a:r>
          </a:p>
        </p:txBody>
      </p:sp>
    </p:spTree>
    <p:extLst>
      <p:ext uri="{BB962C8B-B14F-4D97-AF65-F5344CB8AC3E}">
        <p14:creationId xmlns:p14="http://schemas.microsoft.com/office/powerpoint/2010/main" val="1446416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1"/>
                </a:solidFill>
              </a:rPr>
              <a:t>БЛАГОДАРИМ ВАС ЗА ВНИМНИЕ! </a:t>
            </a:r>
            <a:r>
              <a:rPr lang="ru-RU" sz="2400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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7594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000" b="1" dirty="0">
                <a:latin typeface="Calibri" panose="020F0502020204030204" pitchFamily="34" charset="0"/>
              </a:rPr>
              <a:t>НАШИ МЕРОПРИЯТИЯ – ДЛЯ ВАШИХ СОБЫТИЙ!</a:t>
            </a:r>
            <a:endParaRPr lang="ru-RU" sz="20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b="1" u="sng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US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www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en-US" sz="2000" b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kekc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-</a:t>
            </a:r>
            <a:r>
              <a:rPr lang="en-US" sz="2000" b="1" u="sng" dirty="0" err="1">
                <a:solidFill>
                  <a:schemeClr val="tx1"/>
                </a:solidFill>
                <a:latin typeface="Calibri" panose="020F0502020204030204" pitchFamily="34" charset="0"/>
              </a:rPr>
              <a:t>ea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ru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| </a:t>
            </a: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vk</a:t>
            </a:r>
            <a:r>
              <a:rPr lang="ru-RU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r>
              <a:rPr lang="en-US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com</a:t>
            </a:r>
            <a:r>
              <a:rPr lang="ru-RU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/</a:t>
            </a:r>
            <a:r>
              <a:rPr lang="en-US" sz="2000" b="1" u="sng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kekcevent</a:t>
            </a:r>
            <a:r>
              <a:rPr lang="ru-RU" sz="2000" b="1" u="sng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| </a:t>
            </a:r>
            <a:r>
              <a:rPr lang="ru-RU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@</a:t>
            </a:r>
            <a:r>
              <a:rPr lang="en-US" sz="2000" b="1" dirty="0" err="1">
                <a:solidFill>
                  <a:schemeClr val="tx1"/>
                </a:solidFill>
                <a:latin typeface="Calibri" panose="020F0502020204030204" pitchFamily="34" charset="0"/>
              </a:rPr>
              <a:t>kekc</a:t>
            </a:r>
            <a:r>
              <a:rPr lang="ru-RU" sz="2000" b="1" dirty="0">
                <a:latin typeface="Calibri" panose="020F0502020204030204" pitchFamily="34" charset="0"/>
              </a:rPr>
              <a:t>_</a:t>
            </a:r>
            <a:r>
              <a:rPr lang="en-US" sz="2000" b="1" dirty="0">
                <a:latin typeface="Calibri" panose="020F0502020204030204" pitchFamily="34" charset="0"/>
              </a:rPr>
              <a:t>event</a:t>
            </a:r>
            <a:endParaRPr lang="ru-RU" sz="200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839591"/>
            <a:ext cx="2304256" cy="22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5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248"/>
            <a:ext cx="9144000" cy="13750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</a:rPr>
              <a:t>12 июня / пл. Пушкина 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00" y="548680"/>
            <a:ext cx="3303252" cy="45157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04" y="548680"/>
            <a:ext cx="3244712" cy="451571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36700" y="5052913"/>
            <a:ext cx="33032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Никита Серов </a:t>
            </a:r>
            <a:endParaRPr lang="ru-RU" b="1" dirty="0">
              <a:latin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19674" y="5064397"/>
            <a:ext cx="31967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Эдгар </a:t>
            </a:r>
            <a:r>
              <a:rPr lang="ru-RU" b="1" dirty="0" err="1" smtClean="0">
                <a:latin typeface="Calibri" panose="020F0502020204030204" pitchFamily="34" charset="0"/>
              </a:rPr>
              <a:t>Колян</a:t>
            </a:r>
            <a:r>
              <a:rPr lang="ru-RU" b="1" dirty="0" smtClean="0">
                <a:latin typeface="Calibri" panose="020F0502020204030204" pitchFamily="34" charset="0"/>
              </a:rPr>
              <a:t> 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805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620688"/>
            <a:ext cx="3455182" cy="5078733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692696"/>
            <a:ext cx="352839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latin typeface="Calibri" panose="020F0502020204030204" pitchFamily="34" charset="0"/>
              </a:rPr>
              <a:t>	</a:t>
            </a:r>
            <a:r>
              <a:rPr lang="ru-RU" b="1" dirty="0" smtClean="0">
                <a:latin typeface="Calibri" panose="020F0502020204030204" pitchFamily="34" charset="0"/>
              </a:rPr>
              <a:t>Приветствую тебя, Уважаемый друг! </a:t>
            </a:r>
            <a:endParaRPr lang="ru-RU" b="1" dirty="0">
              <a:latin typeface="Calibri" panose="020F0502020204030204" pitchFamily="34" charset="0"/>
            </a:endParaRPr>
          </a:p>
          <a:p>
            <a:pPr algn="just"/>
            <a:r>
              <a:rPr lang="ru-RU" dirty="0" smtClean="0">
                <a:latin typeface="Calibri" panose="020F0502020204030204" pitchFamily="34" charset="0"/>
              </a:rPr>
              <a:t>	Я </a:t>
            </a:r>
            <a:r>
              <a:rPr lang="ru-RU" dirty="0">
                <a:latin typeface="Calibri" panose="020F0502020204030204" pitchFamily="34" charset="0"/>
              </a:rPr>
              <a:t>идейных вдохновитель и  один из главных </a:t>
            </a:r>
            <a:r>
              <a:rPr lang="ru-RU" dirty="0" smtClean="0">
                <a:latin typeface="Calibri" panose="020F0502020204030204" pitchFamily="34" charset="0"/>
              </a:rPr>
              <a:t>организаторов этого </a:t>
            </a:r>
            <a:r>
              <a:rPr lang="ru-RU" dirty="0">
                <a:latin typeface="Calibri" panose="020F0502020204030204" pitchFamily="34" charset="0"/>
              </a:rPr>
              <a:t>значимого </a:t>
            </a:r>
            <a:r>
              <a:rPr lang="ru-RU" dirty="0" smtClean="0">
                <a:latin typeface="Calibri" panose="020F0502020204030204" pitchFamily="34" charset="0"/>
              </a:rPr>
              <a:t>события в сфере </a:t>
            </a:r>
            <a:r>
              <a:rPr lang="ru-RU" dirty="0" smtClean="0">
                <a:latin typeface="Calibri" panose="020F0502020204030204" pitchFamily="34" charset="0"/>
              </a:rPr>
              <a:t>физической культуры </a:t>
            </a:r>
            <a:r>
              <a:rPr lang="ru-RU" dirty="0" smtClean="0">
                <a:latin typeface="Calibri" panose="020F0502020204030204" pitchFamily="34" charset="0"/>
              </a:rPr>
              <a:t>и спорта.</a:t>
            </a:r>
            <a:endParaRPr lang="ru-RU" dirty="0">
              <a:latin typeface="Calibri" panose="020F0502020204030204" pitchFamily="34" charset="0"/>
            </a:endParaRPr>
          </a:p>
          <a:p>
            <a:pPr algn="just"/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	Хочу </a:t>
            </a:r>
            <a:r>
              <a:rPr lang="ru-RU" dirty="0">
                <a:latin typeface="Calibri" panose="020F0502020204030204" pitchFamily="34" charset="0"/>
              </a:rPr>
              <a:t>рассказать тебе маленькую историю, как появился фестиваль здорового образа жизни «СИЛЛАЧ», почему он стал таким популярным и масштабным. А так же  как в нем принять участие и для чего!</a:t>
            </a:r>
            <a:br>
              <a:rPr lang="ru-RU" dirty="0">
                <a:latin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</a:rPr>
              <a:t>Ты готов?  Тогда читай внимательно и принимай верное решение!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229200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Calibri" panose="020F0502020204030204" pitchFamily="34" charset="0"/>
              </a:rPr>
              <a:t>Евгений </a:t>
            </a:r>
            <a:r>
              <a:rPr lang="ru-RU" b="1" dirty="0" err="1" smtClean="0">
                <a:latin typeface="Calibri" panose="020F0502020204030204" pitchFamily="34" charset="0"/>
              </a:rPr>
              <a:t>Климцев</a:t>
            </a:r>
            <a:r>
              <a:rPr lang="ru-RU" b="1" dirty="0" smtClean="0">
                <a:latin typeface="Calibri" panose="020F0502020204030204" pitchFamily="34" charset="0"/>
              </a:rPr>
              <a:t>  </a:t>
            </a:r>
            <a:endParaRPr lang="ru-RU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70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17848"/>
            <a:ext cx="7543800" cy="5047456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  <a:p>
            <a:pPr marL="0" indent="0" algn="just">
              <a:buNone/>
            </a:pPr>
            <a:r>
              <a:rPr lang="ru-RU" sz="2600" dirty="0" smtClean="0"/>
              <a:t>	</a:t>
            </a:r>
            <a:r>
              <a:rPr lang="ru-RU" sz="3800" dirty="0" smtClean="0">
                <a:latin typeface="Calibri" panose="020F0502020204030204" pitchFamily="34" charset="0"/>
              </a:rPr>
              <a:t>Первое </a:t>
            </a:r>
            <a:r>
              <a:rPr lang="ru-RU" sz="3800" dirty="0">
                <a:latin typeface="Calibri" panose="020F0502020204030204" pitchFamily="34" charset="0"/>
              </a:rPr>
              <a:t>упоминание о фестивале было в 2013 году. Именно в то лето мы решили, что нашему городу необходимо модное, современное событие с верными ценностями и культурными традициями, на котором в дальнейшем мы сможем собирать гостей с разных регионов  страны и уголков  Мира. Первый шаг был сделан, мы провели турнир по силовым видам спорта «СИЛЛАЧ», на котором нам удалось собрать более 150 спортсменов ЦФО в различных дисциплинах. Годы шли, мы стремились расширять географию участников и масштаб мероприятия. В 2015 году приняли решение проводить мероприятие в «День России», и назвать его - фестиваль здорового образа жизни. Так мы смогли сделать его максимально патриотичным и   интересным для каждого. В 2016 наш фестиваль занял первое место во всероссийском конкурсе молодежного туризма «СОБЫТИЕ 2016» в номинации «НОВЫЕ ЧЕМПИОНЫ» (г. Тверь). </a:t>
            </a:r>
          </a:p>
          <a:p>
            <a:pPr marL="0" indent="0" algn="just">
              <a:buNone/>
            </a:pPr>
            <a:r>
              <a:rPr lang="ru-RU" sz="3800" dirty="0" smtClean="0">
                <a:latin typeface="Calibri" panose="020F0502020204030204" pitchFamily="34" charset="0"/>
              </a:rPr>
              <a:t>	В 2017 году фестиваль впервые проходил в международном формате, с гостями из-за зарубежья.</a:t>
            </a:r>
          </a:p>
          <a:p>
            <a:pPr marL="0" indent="0" algn="just">
              <a:buNone/>
            </a:pPr>
            <a:r>
              <a:rPr lang="ru-RU" sz="3800" dirty="0">
                <a:latin typeface="Calibri" panose="020F0502020204030204" pitchFamily="34" charset="0"/>
              </a:rPr>
              <a:t>	</a:t>
            </a:r>
            <a:r>
              <a:rPr lang="ru-RU" sz="3800" dirty="0" smtClean="0">
                <a:latin typeface="Calibri" panose="020F0502020204030204" pitchFamily="34" charset="0"/>
              </a:rPr>
              <a:t>Сегодня </a:t>
            </a:r>
            <a:r>
              <a:rPr lang="ru-RU" sz="3800" dirty="0">
                <a:latin typeface="Calibri" panose="020F0502020204030204" pitchFamily="34" charset="0"/>
              </a:rPr>
              <a:t>мы начинаем подготовку к нашему </a:t>
            </a:r>
            <a:r>
              <a:rPr lang="ru-RU" sz="3800" dirty="0" smtClean="0">
                <a:latin typeface="Calibri" panose="020F0502020204030204" pitchFamily="34" charset="0"/>
              </a:rPr>
              <a:t>- </a:t>
            </a:r>
            <a:r>
              <a:rPr lang="ru-RU" sz="3800" dirty="0">
                <a:latin typeface="Calibri" panose="020F0502020204030204" pitchFamily="34" charset="0"/>
              </a:rPr>
              <a:t>фестиваля здорового образа жизни «СИЛЛАЧ» </a:t>
            </a:r>
            <a:r>
              <a:rPr lang="ru-RU" sz="3800" dirty="0" smtClean="0">
                <a:latin typeface="Calibri" panose="020F0502020204030204" pitchFamily="34" charset="0"/>
              </a:rPr>
              <a:t>2018, в новом формате.</a:t>
            </a:r>
            <a:r>
              <a:rPr lang="ru-RU" sz="3800" dirty="0">
                <a:latin typeface="Calibri" panose="020F0502020204030204" pitchFamily="34" charset="0"/>
              </a:rPr>
              <a:t> </a:t>
            </a:r>
          </a:p>
          <a:p>
            <a:pPr marL="0" indent="0" algn="just">
              <a:buNone/>
            </a:pPr>
            <a:endParaRPr lang="ru-RU" sz="3800" b="1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745540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1"/>
                </a:solidFill>
                <a:latin typeface="+mj-lt"/>
              </a:rPr>
              <a:t>ИСТОРИЯ 20/13</a:t>
            </a:r>
            <a:endParaRPr lang="ru-RU" sz="2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6146720"/>
            <a:ext cx="7560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Calibri" panose="020F0502020204030204" pitchFamily="34" charset="0"/>
              </a:rPr>
              <a:t>P</a:t>
            </a:r>
            <a:r>
              <a:rPr lang="ru-RU" sz="1400" b="1" dirty="0">
                <a:latin typeface="Calibri" panose="020F0502020204030204" pitchFamily="34" charset="0"/>
              </a:rPr>
              <a:t>.</a:t>
            </a:r>
            <a:r>
              <a:rPr lang="en-US" sz="1400" b="1" dirty="0">
                <a:latin typeface="Calibri" panose="020F0502020204030204" pitchFamily="34" charset="0"/>
              </a:rPr>
              <a:t>s</a:t>
            </a:r>
            <a:r>
              <a:rPr lang="ru-RU" sz="1400" b="1" dirty="0">
                <a:latin typeface="Calibri" panose="020F0502020204030204" pitchFamily="34" charset="0"/>
              </a:rPr>
              <a:t>.:</a:t>
            </a:r>
            <a:r>
              <a:rPr lang="ru-RU" sz="1400" dirty="0">
                <a:latin typeface="Calibri" panose="020F0502020204030204" pitchFamily="34" charset="0"/>
              </a:rPr>
              <a:t> тебе наверняка интересно почему в названии фестиваля  «СИЛЛАЧ» -ЛЛ, ответ достаточно прост, но мы не раскрываем сакральный смысл этого значения. Просто знай, что твоя СИЛА внутри тебя, и ты способен на многое!   </a:t>
            </a:r>
            <a:endParaRPr lang="ru-RU" sz="1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3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013176"/>
            <a:ext cx="7416824" cy="1159024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accent1"/>
                </a:solidFill>
              </a:rPr>
              <a:t>#C</a:t>
            </a:r>
            <a:r>
              <a:rPr lang="ru-RU" sz="3200" dirty="0" smtClean="0">
                <a:solidFill>
                  <a:schemeClr val="accent1"/>
                </a:solidFill>
              </a:rPr>
              <a:t>ИЛЛАЧ_2018</a:t>
            </a: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4624"/>
            <a:ext cx="7543800" cy="31032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/>
              <a:t>	</a:t>
            </a:r>
            <a:r>
              <a:rPr lang="ru-RU" sz="1900" b="1" dirty="0" smtClean="0">
                <a:latin typeface="Calibri" panose="020F0502020204030204" pitchFamily="34" charset="0"/>
              </a:rPr>
              <a:t>«</a:t>
            </a:r>
            <a:r>
              <a:rPr lang="ru-RU" sz="1900" b="1" dirty="0">
                <a:latin typeface="Calibri" panose="020F0502020204030204" pitchFamily="34" charset="0"/>
              </a:rPr>
              <a:t>СИЛЛАЧ» </a:t>
            </a:r>
            <a:r>
              <a:rPr lang="ru-RU" sz="1900" b="1" dirty="0" smtClean="0">
                <a:latin typeface="Calibri" panose="020F0502020204030204" pitchFamily="34" charset="0"/>
              </a:rPr>
              <a:t> </a:t>
            </a:r>
            <a:r>
              <a:rPr lang="ru-RU" sz="1900" b="1" dirty="0">
                <a:latin typeface="Calibri" panose="020F0502020204030204" pitchFamily="34" charset="0"/>
              </a:rPr>
              <a:t>- </a:t>
            </a:r>
            <a:r>
              <a:rPr lang="ru-RU" sz="1900" dirty="0">
                <a:latin typeface="Calibri" panose="020F0502020204030204" pitchFamily="34" charset="0"/>
              </a:rPr>
              <a:t>это </a:t>
            </a:r>
            <a:r>
              <a:rPr lang="ru-RU" sz="1900" dirty="0" smtClean="0">
                <a:latin typeface="Calibri" panose="020F0502020204030204" pitchFamily="34" charset="0"/>
              </a:rPr>
              <a:t>фестиваль </a:t>
            </a:r>
            <a:r>
              <a:rPr lang="ru-RU" sz="1900" dirty="0">
                <a:latin typeface="Calibri" panose="020F0502020204030204" pitchFamily="34" charset="0"/>
              </a:rPr>
              <a:t>здорового образа жизни, который </a:t>
            </a:r>
            <a:r>
              <a:rPr lang="ru-RU" sz="1900" dirty="0" smtClean="0">
                <a:latin typeface="Calibri" panose="020F0502020204030204" pitchFamily="34" charset="0"/>
              </a:rPr>
              <a:t>собирает </a:t>
            </a:r>
            <a:r>
              <a:rPr lang="ru-RU" sz="1900" dirty="0">
                <a:latin typeface="Calibri" panose="020F0502020204030204" pitchFamily="34" charset="0"/>
              </a:rPr>
              <a:t>на одной площадке ярких  представителей различных спортивных федераций и сообществ, а так же целеустремленных, активных, сильных, спортивных людей.  Людей связанных общими интересами,  едиными взглядами  по занятию различными видами спорта и ведению здорового образа жизни. </a:t>
            </a:r>
            <a:endParaRPr lang="ru-RU" sz="19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1900" dirty="0">
                <a:latin typeface="Calibri" panose="020F0502020204030204" pitchFamily="34" charset="0"/>
              </a:rPr>
              <a:t>	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28" y="2348880"/>
            <a:ext cx="6732240" cy="3244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1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332656"/>
            <a:ext cx="7543800" cy="5904656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Calibri" panose="020F0502020204030204" pitchFamily="34" charset="0"/>
              </a:rPr>
              <a:t> </a:t>
            </a:r>
            <a:r>
              <a:rPr lang="ru-RU" dirty="0" smtClean="0">
                <a:latin typeface="Calibri" panose="020F0502020204030204" pitchFamily="34" charset="0"/>
              </a:rPr>
              <a:t>   </a:t>
            </a:r>
            <a:r>
              <a:rPr lang="ru-RU" sz="2600" dirty="0" smtClean="0">
                <a:latin typeface="Calibri" panose="020F0502020204030204" pitchFamily="34" charset="0"/>
              </a:rPr>
              <a:t>В 2018 году новый двухдневный формат фестиваля.</a:t>
            </a:r>
            <a:br>
              <a:rPr lang="ru-RU" sz="2600" dirty="0" smtClean="0">
                <a:latin typeface="Calibri" panose="020F0502020204030204" pitchFamily="34" charset="0"/>
              </a:rPr>
            </a:br>
            <a:r>
              <a:rPr lang="ru-RU" sz="2600" dirty="0" smtClean="0">
                <a:latin typeface="Calibri" panose="020F0502020204030204" pitchFamily="34" charset="0"/>
              </a:rPr>
              <a:t>Сильный семинар, презентация фестиваля, известные </a:t>
            </a:r>
            <a:r>
              <a:rPr lang="ru-RU" sz="2600" dirty="0">
                <a:latin typeface="Calibri" panose="020F0502020204030204" pitchFamily="34" charset="0"/>
              </a:rPr>
              <a:t>спортсмены, именитые гости, более 12  направлений силового спорта и единоборств, современные  молодежные спортивные движения, фитнес направления, ярмарка ремесел, показательные выступления и концерт «Славим Россию», все это на фестивале здорового образа жизни «СИЛЛАЧ</a:t>
            </a:r>
            <a:r>
              <a:rPr lang="ru-RU" sz="2600" dirty="0" smtClean="0">
                <a:latin typeface="Calibri" panose="020F0502020204030204" pitchFamily="34" charset="0"/>
              </a:rPr>
              <a:t>».</a:t>
            </a:r>
          </a:p>
          <a:p>
            <a:pPr marL="0" indent="0" algn="just">
              <a:buNone/>
            </a:pPr>
            <a:endParaRPr lang="ru-RU" sz="2600" dirty="0" smtClean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Calibri" panose="020F0502020204030204" pitchFamily="34" charset="0"/>
              </a:rPr>
              <a:t>11 июня </a:t>
            </a:r>
          </a:p>
          <a:p>
            <a:pPr marL="0" indent="0">
              <a:buNone/>
            </a:pPr>
            <a:r>
              <a:rPr lang="ru-RU" sz="2600" b="1" dirty="0" smtClean="0">
                <a:latin typeface="Calibri" panose="020F0502020204030204" pitchFamily="34" charset="0"/>
              </a:rPr>
              <a:t>1 часть</a:t>
            </a:r>
            <a:r>
              <a:rPr lang="ru-RU" sz="2600" dirty="0" smtClean="0">
                <a:latin typeface="Calibri" panose="020F0502020204030204" pitchFamily="34" charset="0"/>
              </a:rPr>
              <a:t/>
            </a:r>
            <a:br>
              <a:rPr lang="ru-RU" sz="2600" dirty="0" smtClean="0">
                <a:latin typeface="Calibri" panose="020F0502020204030204" pitchFamily="34" charset="0"/>
              </a:rPr>
            </a:br>
            <a:r>
              <a:rPr lang="ru-RU" sz="2600" b="1" dirty="0" smtClean="0">
                <a:latin typeface="Calibri" panose="020F0502020204030204" pitchFamily="34" charset="0"/>
              </a:rPr>
              <a:t>«Сильный семинар» на темы: </a:t>
            </a:r>
            <a:r>
              <a:rPr lang="ru-RU" sz="2600" dirty="0" smtClean="0">
                <a:latin typeface="Calibri" panose="020F0502020204030204" pitchFamily="34" charset="0"/>
              </a:rPr>
              <a:t>«Бизнес и спорт»,  «Мифы правильного питания», «Восхождение в горы» (локация, фитнес клуб «</a:t>
            </a:r>
            <a:r>
              <a:rPr lang="en-US" sz="2600" dirty="0" smtClean="0">
                <a:latin typeface="Calibri" panose="020F0502020204030204" pitchFamily="34" charset="0"/>
              </a:rPr>
              <a:t>WORLD CLASS</a:t>
            </a:r>
            <a:r>
              <a:rPr lang="ru-RU" sz="2600" dirty="0" smtClean="0">
                <a:latin typeface="Calibri" panose="020F0502020204030204" pitchFamily="34" charset="0"/>
              </a:rPr>
              <a:t>»)</a:t>
            </a:r>
          </a:p>
          <a:p>
            <a:pPr marL="0" indent="0">
              <a:buNone/>
            </a:pPr>
            <a:r>
              <a:rPr lang="ru-RU" sz="2600" b="1" dirty="0" smtClean="0">
                <a:latin typeface="Calibri" panose="020F0502020204030204" pitchFamily="34" charset="0"/>
              </a:rPr>
              <a:t>2 часть</a:t>
            </a:r>
            <a:r>
              <a:rPr lang="ru-RU" sz="2600" dirty="0" smtClean="0">
                <a:latin typeface="Calibri" panose="020F0502020204030204" pitchFamily="34" charset="0"/>
              </a:rPr>
              <a:t/>
            </a:r>
            <a:br>
              <a:rPr lang="ru-RU" sz="2600" dirty="0" smtClean="0">
                <a:latin typeface="Calibri" panose="020F0502020204030204" pitchFamily="34" charset="0"/>
              </a:rPr>
            </a:br>
            <a:r>
              <a:rPr lang="ru-RU" sz="2600" b="1" dirty="0" smtClean="0">
                <a:latin typeface="Calibri" panose="020F0502020204030204" pitchFamily="34" charset="0"/>
              </a:rPr>
              <a:t>Презентация фестиваля «СИЛЛАЧ» </a:t>
            </a:r>
            <a:r>
              <a:rPr lang="ru-RU" sz="2600" dirty="0" smtClean="0">
                <a:latin typeface="Calibri" panose="020F0502020204030204" pitchFamily="34" charset="0"/>
              </a:rPr>
              <a:t>и автограф сессия с чемпионами</a:t>
            </a:r>
          </a:p>
          <a:p>
            <a:pPr marL="0" indent="0">
              <a:buNone/>
            </a:pPr>
            <a:r>
              <a:rPr lang="ru-RU" sz="2600" dirty="0" smtClean="0">
                <a:latin typeface="Calibri" panose="020F0502020204030204" pitchFamily="34" charset="0"/>
              </a:rPr>
              <a:t>(локация ТРЦ «Серебряный город», атриум)</a:t>
            </a:r>
          </a:p>
          <a:p>
            <a:pPr marL="0" indent="0">
              <a:buNone/>
            </a:pPr>
            <a:endParaRPr lang="ru-RU" sz="2600" dirty="0"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ru-RU" sz="2600" b="1" dirty="0" smtClean="0">
                <a:latin typeface="Calibri" panose="020F0502020204030204" pitchFamily="34" charset="0"/>
              </a:rPr>
              <a:t>12 июня </a:t>
            </a:r>
          </a:p>
          <a:p>
            <a:pPr marL="0" indent="0" algn="just">
              <a:buNone/>
            </a:pPr>
            <a:r>
              <a:rPr lang="ru-RU" sz="2600" b="1" dirty="0">
                <a:latin typeface="Calibri" panose="020F0502020204030204" pitchFamily="34" charset="0"/>
              </a:rPr>
              <a:t> </a:t>
            </a:r>
            <a:r>
              <a:rPr lang="ru-RU" sz="2600" b="1" dirty="0" smtClean="0">
                <a:latin typeface="Calibri" panose="020F0502020204030204" pitchFamily="34" charset="0"/>
              </a:rPr>
              <a:t>  Фестиваль здорового образа жизни «СИЛЛАЧ» - </a:t>
            </a:r>
            <a:r>
              <a:rPr lang="ru-RU" sz="2600" dirty="0">
                <a:latin typeface="Calibri" panose="020F0502020204030204" pitchFamily="34" charset="0"/>
              </a:rPr>
              <a:t>открытый турнир по </a:t>
            </a:r>
            <a:r>
              <a:rPr lang="ru-RU" sz="2600" dirty="0" err="1" smtClean="0">
                <a:latin typeface="Calibri" panose="020F0502020204030204" pitchFamily="34" charset="0"/>
              </a:rPr>
              <a:t>мас-рестлингу</a:t>
            </a:r>
            <a:r>
              <a:rPr lang="ru-RU" sz="2600" dirty="0" smtClean="0">
                <a:latin typeface="Calibri" panose="020F0502020204030204" pitchFamily="34" charset="0"/>
              </a:rPr>
              <a:t>,  </a:t>
            </a:r>
            <a:r>
              <a:rPr lang="ru-RU" sz="2600" dirty="0">
                <a:latin typeface="Calibri" panose="020F0502020204030204" pitchFamily="34" charset="0"/>
              </a:rPr>
              <a:t>соревнования по </a:t>
            </a:r>
            <a:r>
              <a:rPr lang="ru-RU" sz="2600" dirty="0" err="1">
                <a:latin typeface="Calibri" panose="020F0502020204030204" pitchFamily="34" charset="0"/>
              </a:rPr>
              <a:t>армрестилингу</a:t>
            </a:r>
            <a:r>
              <a:rPr lang="ru-RU" sz="2600" dirty="0">
                <a:latin typeface="Calibri" panose="020F0502020204030204" pitchFamily="34" charset="0"/>
              </a:rPr>
              <a:t>, гиревому спорту, пауэрлифтингу, </a:t>
            </a:r>
            <a:r>
              <a:rPr lang="ru-RU" sz="2600" dirty="0" err="1" smtClean="0">
                <a:latin typeface="Calibri" panose="020F0502020204030204" pitchFamily="34" charset="0"/>
              </a:rPr>
              <a:t>армлифтингу</a:t>
            </a:r>
            <a:r>
              <a:rPr lang="ru-RU" sz="2600" dirty="0" smtClean="0">
                <a:latin typeface="Calibri" panose="020F0502020204030204" pitchFamily="34" charset="0"/>
              </a:rPr>
              <a:t>, </a:t>
            </a:r>
            <a:r>
              <a:rPr lang="ru-RU" sz="2600" dirty="0" err="1" smtClean="0">
                <a:latin typeface="Calibri" panose="020F0502020204030204" pitchFamily="34" charset="0"/>
              </a:rPr>
              <a:t>стритлифтингу</a:t>
            </a:r>
            <a:r>
              <a:rPr lang="ru-RU" sz="2600" dirty="0" smtClean="0">
                <a:latin typeface="Calibri" panose="020F0502020204030204" pitchFamily="34" charset="0"/>
              </a:rPr>
              <a:t>, кросс-фиту</a:t>
            </a:r>
            <a:r>
              <a:rPr lang="ru-RU" sz="2600" dirty="0">
                <a:latin typeface="Calibri" panose="020F0502020204030204" pitchFamily="34" charset="0"/>
              </a:rPr>
              <a:t>, ДЗЮДО, КУДО, </a:t>
            </a:r>
            <a:r>
              <a:rPr lang="ru-RU" sz="2600" dirty="0" smtClean="0">
                <a:latin typeface="Calibri" panose="020F0502020204030204" pitchFamily="34" charset="0"/>
              </a:rPr>
              <a:t>САМБО, ТХЭКВАНДО, КОБУДО, показательные </a:t>
            </a:r>
            <a:r>
              <a:rPr lang="ru-RU" sz="2600" dirty="0">
                <a:latin typeface="Calibri" panose="020F0502020204030204" pitchFamily="34" charset="0"/>
              </a:rPr>
              <a:t>выступления по силовому экстриму и </a:t>
            </a:r>
            <a:r>
              <a:rPr lang="ru-RU" sz="2600" dirty="0" err="1">
                <a:latin typeface="Calibri" panose="020F0502020204030204" pitchFamily="34" charset="0"/>
              </a:rPr>
              <a:t>воркауту</a:t>
            </a:r>
            <a:r>
              <a:rPr lang="ru-RU" sz="2600" dirty="0">
                <a:latin typeface="Calibri" panose="020F0502020204030204" pitchFamily="34" charset="0"/>
              </a:rPr>
              <a:t>, фитнес, йога, </a:t>
            </a:r>
            <a:r>
              <a:rPr lang="ru-RU" sz="2600" dirty="0" smtClean="0">
                <a:latin typeface="Calibri" panose="020F0502020204030204" pitchFamily="34" charset="0"/>
              </a:rPr>
              <a:t>танцевальные </a:t>
            </a:r>
            <a:r>
              <a:rPr lang="ru-RU" sz="2600" dirty="0">
                <a:latin typeface="Calibri" panose="020F0502020204030204" pitchFamily="34" charset="0"/>
              </a:rPr>
              <a:t>джемы, ГТО, </a:t>
            </a:r>
            <a:r>
              <a:rPr lang="ru-RU" sz="2600" dirty="0" smtClean="0">
                <a:latin typeface="Calibri" panose="020F0502020204030204" pitchFamily="34" charset="0"/>
              </a:rPr>
              <a:t>силовые </a:t>
            </a:r>
            <a:r>
              <a:rPr lang="ru-RU" sz="2600" dirty="0">
                <a:latin typeface="Calibri" panose="020F0502020204030204" pitchFamily="34" charset="0"/>
              </a:rPr>
              <a:t>конкурсы, различные мастер-классы, ярмарка ремесел и гала концерт «Славим Россию».  </a:t>
            </a:r>
          </a:p>
          <a:p>
            <a:pPr marL="0" indent="0">
              <a:buNone/>
            </a:pPr>
            <a:r>
              <a:rPr lang="ru-RU" sz="2600" b="1" dirty="0" smtClean="0">
                <a:latin typeface="Calibri" panose="020F0502020204030204" pitchFamily="34" charset="0"/>
              </a:rPr>
              <a:t>( локация, пл. Пушкина, г. Иваново)</a:t>
            </a:r>
            <a:endParaRPr lang="ru-RU" sz="26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195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54809"/>
            <a:ext cx="3600400" cy="3018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8680"/>
            <a:ext cx="3600400" cy="30182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23160"/>
            <a:ext cx="3600400" cy="3018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17032"/>
            <a:ext cx="3600400" cy="301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89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1" y="548679"/>
            <a:ext cx="3593443" cy="3012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43472"/>
            <a:ext cx="3582337" cy="30030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054" y="3645024"/>
            <a:ext cx="3611868" cy="30278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18" y="3689492"/>
            <a:ext cx="3554666" cy="297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539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54416" cy="16002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Специальные гости </a:t>
            </a:r>
            <a:r>
              <a:rPr lang="en-US" sz="2000" dirty="0" smtClean="0">
                <a:solidFill>
                  <a:schemeClr val="accent1"/>
                </a:solidFill>
              </a:rPr>
              <a:t>#C</a:t>
            </a:r>
            <a:r>
              <a:rPr lang="ru-RU" sz="2000" dirty="0" smtClean="0">
                <a:solidFill>
                  <a:schemeClr val="accent1"/>
                </a:solidFill>
              </a:rPr>
              <a:t>ИЛЛАЧ_2018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698482" cy="36984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6672"/>
            <a:ext cx="3698482" cy="369848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27584" y="4177708"/>
            <a:ext cx="36724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</a:rPr>
              <a:t>М</a:t>
            </a:r>
            <a:r>
              <a:rPr lang="ru-RU" sz="1600" dirty="0" smtClean="0">
                <a:latin typeface="Calibri" panose="020F0502020204030204" pitchFamily="34" charset="0"/>
              </a:rPr>
              <a:t>астер </a:t>
            </a:r>
            <a:r>
              <a:rPr lang="ru-RU" sz="1600" dirty="0">
                <a:latin typeface="Calibri" panose="020F0502020204030204" pitchFamily="34" charset="0"/>
              </a:rPr>
              <a:t>спорта по бодибилдингу, мастер спорта </a:t>
            </a:r>
            <a:r>
              <a:rPr lang="ru-RU" sz="1600" dirty="0" smtClean="0">
                <a:latin typeface="Calibri" panose="020F0502020204030204" pitchFamily="34" charset="0"/>
              </a:rPr>
              <a:t>международного класса </a:t>
            </a:r>
            <a:r>
              <a:rPr lang="ru-RU" sz="1600" dirty="0">
                <a:latin typeface="Calibri" panose="020F0502020204030204" pitchFamily="34" charset="0"/>
              </a:rPr>
              <a:t>по пауэрлифтингу, чемпион России по силовому экстриму и пауэрлифтингу, чемпион Мира по силовому </a:t>
            </a:r>
            <a:r>
              <a:rPr lang="ru-RU" sz="1600" dirty="0" smtClean="0">
                <a:latin typeface="Calibri" panose="020F0502020204030204" pitchFamily="34" charset="0"/>
              </a:rPr>
              <a:t>экстриму.</a:t>
            </a:r>
            <a:endParaRPr lang="ru-RU" sz="1600" dirty="0">
              <a:latin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4193793"/>
            <a:ext cx="36984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Calibri" panose="020F0502020204030204" pitchFamily="34" charset="0"/>
              </a:rPr>
              <a:t>М</a:t>
            </a:r>
            <a:r>
              <a:rPr lang="ru-RU" sz="1600" dirty="0" smtClean="0">
                <a:latin typeface="Calibri" panose="020F0502020204030204" pitchFamily="34" charset="0"/>
              </a:rPr>
              <a:t>астер </a:t>
            </a:r>
            <a:r>
              <a:rPr lang="ru-RU" sz="1600" dirty="0">
                <a:latin typeface="Calibri" panose="020F0502020204030204" pitchFamily="34" charset="0"/>
              </a:rPr>
              <a:t>спорта по тяжелой атлетике, бронзовый призер чемпионата России по тяжелой атлетике, чемпион мира среди мастеров в тяге, серебряный призер кубка Европы по </a:t>
            </a:r>
            <a:r>
              <a:rPr lang="ru-RU" sz="1600" dirty="0" err="1" smtClean="0">
                <a:latin typeface="Calibri" panose="020F0502020204030204" pitchFamily="34" charset="0"/>
              </a:rPr>
              <a:t>стронгмену</a:t>
            </a:r>
            <a:r>
              <a:rPr lang="ru-RU" sz="1600" dirty="0" smtClean="0">
                <a:latin typeface="Calibri" panose="020F0502020204030204" pitchFamily="34" charset="0"/>
              </a:rPr>
              <a:t>.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2318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212</TotalTime>
  <Words>287</Words>
  <Application>Microsoft Office PowerPoint</Application>
  <PresentationFormat>Экран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NewsPrint</vt:lpstr>
      <vt:lpstr>Презентация PowerPoint</vt:lpstr>
      <vt:lpstr>12 июня / пл. Пушкина </vt:lpstr>
      <vt:lpstr>Презентация PowerPoint</vt:lpstr>
      <vt:lpstr>Презентация PowerPoint</vt:lpstr>
      <vt:lpstr>#CИЛЛАЧ_2018</vt:lpstr>
      <vt:lpstr>Презентация PowerPoint</vt:lpstr>
      <vt:lpstr>Презентация PowerPoint</vt:lpstr>
      <vt:lpstr>Презентация PowerPoint</vt:lpstr>
      <vt:lpstr>Специальные гости #CИЛЛАЧ_2018 </vt:lpstr>
      <vt:lpstr>Организаторы и команда </vt:lpstr>
      <vt:lpstr>Как это было  #СИЛЛАЧ_2018 «Сильный семинар»</vt:lpstr>
      <vt:lpstr>Как это было  #СИЛЛАЧ_2018 – презентация «СИЛЛАЧ»</vt:lpstr>
      <vt:lpstr>Как это было  #СИЛЛАЧ_2018 – фестиваль 12 июня</vt:lpstr>
      <vt:lpstr>Как это было  #СИЛЛАЧ_2018 – фестиваль 12 июня</vt:lpstr>
      <vt:lpstr>Результаты  #СИЛЛАЧ_2108</vt:lpstr>
      <vt:lpstr>БЛАГОДАРИМ ВАС ЗА ВНИМНИЕ!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«СИЛЛАЧ»</dc:title>
  <dc:creator>EVENT KEKC</dc:creator>
  <cp:lastModifiedBy>Евгений и Артем</cp:lastModifiedBy>
  <cp:revision>18</cp:revision>
  <dcterms:created xsi:type="dcterms:W3CDTF">2018-08-03T07:02:46Z</dcterms:created>
  <dcterms:modified xsi:type="dcterms:W3CDTF">2018-08-03T10:47:56Z</dcterms:modified>
</cp:coreProperties>
</file>