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67" r:id="rId5"/>
    <p:sldId id="266" r:id="rId6"/>
    <p:sldId id="257" r:id="rId7"/>
    <p:sldId id="259" r:id="rId8"/>
    <p:sldId id="264" r:id="rId9"/>
    <p:sldId id="265" r:id="rId10"/>
    <p:sldId id="268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МЕЖДУНАРОДНЫЙ ФЕСТИВАЛЬ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ДУХОВЫХ ОРКЕСТРОВ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«ФАНФАРЫ КАЗАНИ»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(25-26 августа 2017 г.)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002\Desktop\2B9A4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8603"/>
            <a:ext cx="5472608" cy="3650187"/>
          </a:xfrm>
          <a:prstGeom prst="rect">
            <a:avLst/>
          </a:prstGeom>
          <a:noFill/>
        </p:spPr>
      </p:pic>
      <p:pic>
        <p:nvPicPr>
          <p:cNvPr id="5123" name="Picture 3" descr="C:\Users\admin002\Desktop\2B9A4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004" y="3789040"/>
            <a:ext cx="4394783" cy="2929855"/>
          </a:xfrm>
          <a:prstGeom prst="rect">
            <a:avLst/>
          </a:prstGeom>
          <a:noFill/>
        </p:spPr>
      </p:pic>
      <p:pic>
        <p:nvPicPr>
          <p:cNvPr id="5124" name="Picture 4" descr="C:\Users\admin002\Desktop\2B9A4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5" y="3790569"/>
            <a:ext cx="4392487" cy="292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Информационные партнеры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2017 года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204864"/>
            <a:ext cx="8856984" cy="396044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Телерадиокомпания «Новый век»;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агентство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«Татар-информ»;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адиостанция «Серебряный дождь»;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Радиостанция «Миллениум».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002\Desktop\премия_фото\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301208"/>
            <a:ext cx="2070881" cy="1061007"/>
          </a:xfrm>
          <a:prstGeom prst="rect">
            <a:avLst/>
          </a:prstGeom>
          <a:noFill/>
        </p:spPr>
      </p:pic>
      <p:pic>
        <p:nvPicPr>
          <p:cNvPr id="6147" name="Picture 3" descr="C:\Users\admin002\Desktop\премия_фото\тн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797152"/>
            <a:ext cx="1911964" cy="1895897"/>
          </a:xfrm>
          <a:prstGeom prst="rect">
            <a:avLst/>
          </a:prstGeom>
          <a:noFill/>
        </p:spPr>
      </p:pic>
      <p:pic>
        <p:nvPicPr>
          <p:cNvPr id="6148" name="Picture 4" descr="C:\Users\admin002\Desktop\премия_фото\Татар Инфор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085184"/>
            <a:ext cx="2324089" cy="1307300"/>
          </a:xfrm>
          <a:prstGeom prst="rect">
            <a:avLst/>
          </a:prstGeom>
          <a:noFill/>
        </p:spPr>
      </p:pic>
      <p:pic>
        <p:nvPicPr>
          <p:cNvPr id="6149" name="Picture 5" descr="C:\Users\admin002\Downloads\640x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725144"/>
            <a:ext cx="1944216" cy="1868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>
            <a:normAutofit/>
          </a:bodyPr>
          <a:lstStyle/>
          <a:p>
            <a:pPr marL="0" indent="432000" algn="ctr">
              <a:spcBef>
                <a:spcPts val="0"/>
              </a:spcBef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ОРГАНИЗАТОР: </a:t>
            </a:r>
          </a:p>
          <a:p>
            <a:pPr marL="0" indent="432000" algn="ctr"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"Государственный историко-архитектурный и художественный Музей-заповедник "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Казанский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Кремль"</a:t>
            </a:r>
          </a:p>
        </p:txBody>
      </p:sp>
      <p:pic>
        <p:nvPicPr>
          <p:cNvPr id="2050" name="Picture 2" descr="C:\Users\admin002\Desktop\head-krem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429000"/>
            <a:ext cx="9144001" cy="2555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Коллективы-участники фестиваля </a:t>
            </a:r>
            <a:br>
              <a:rPr lang="kk-KZ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«Фанфары Казани»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475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Ансамбль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барабанщиков-кадетов детской музыкальной школы №13 (Казань)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Военный оркестр штаба Приволжского  округа войск Национальной гвардии РФ (Нижний Новгород)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Военный оркестр штаба Центрального Военного округа Министерства обороны РФ (Екатеринбург)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Военный оркестр войсковой части 7487 Национальной гвардии РФ  (Киров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>
              <a:buFont typeface="Wingdings" pitchFamily="2" charset="2"/>
              <a:buChar char="v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Военный оркестр войсковой части 3671 Национальной гвардии РФ  (Богородск)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Военный оркестр войсковой части 5561 Национальной гвардии РФ  (Казань)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Военный оркестр 12 гвардейской инженерной бригады Министерства обороны РФ (Республика Башкортостан)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Военный оркестр 631 Регионального учебного центра Ракетных войск и артиллерии Министерства обороны РФ (Саратов)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Городской женский джаз-оркестр «Фантазия»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Концертный духовой оркестр (Чебоксары)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Нижегородский ансамбль барабанщиц и мажореток (Нижний Новгород)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Образцово-показательный оркестр Национальной гвардии Республики Казахстан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Оркестр детской музыкальной школы №13 (Казань)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Оркестр «Мехтер» Стамбульского ансамбля турецкой исторической музыки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Оркестр Казанского Высшего Танкового Краснознаменного  Командного училища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Оркестр культурного центра МВД по Республике Татарстан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Ульяновский государственный духовой оркестр «Держава»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Эстрадно-духовой оркестр НКЦ «Элмет» (Альметьевск)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ОРКЕСТРЫ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28800"/>
            <a:ext cx="8856984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Министерства обороны Российской Федерации;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Национальной Гвардии Российской Федерации;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Национальной Гвардии Республики Казахстан;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Министерства внутренних дел;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Гражданские коллективы.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ГЕОГРАФИЯ УЧАСТНИКОВ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СТРАНЫ: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Россия, Турция, Казахстан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 ГОРОДОВ: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Казань, Стамбул, Алма-Ата, Нижний Новгород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Екатеринбург, Киров, Богородск, Саратов, Республика Башкортостан, Чебоксары, Ульяновск, Альметьевск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ПРОГРАММА ФЕСТИВАЛЯ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5900" b="1" dirty="0" smtClean="0">
                <a:latin typeface="Times New Roman" pitchFamily="18" charset="0"/>
                <a:cs typeface="Times New Roman" pitchFamily="18" charset="0"/>
              </a:rPr>
              <a:t>25 АВГУСТА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14.30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– открытие 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Международного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фестиваля духовых оркестров «Фанфары Казани» (Площадь мечети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Кул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Шариф)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15.00 – 20.00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– исполнение индивидуальных программ (Пушечный двор)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26 АВГУСТА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10.00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– начало шествия по ул.Баумана (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от площади Тукая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11.30-16.30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– исполнение индивидуальных программ (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Пушечный двор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16.30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– построение оркестров на Площади Первого Мая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17.00 – 20.00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– Плац-концерт (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Площадь мечети 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Кул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 Шариф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20.00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– закрытие фестиваля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002\Desktop\премия_фото\1IMG_66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3788935"/>
            <a:ext cx="4392488" cy="2927610"/>
          </a:xfrm>
          <a:prstGeom prst="rect">
            <a:avLst/>
          </a:prstGeom>
          <a:noFill/>
        </p:spPr>
      </p:pic>
      <p:pic>
        <p:nvPicPr>
          <p:cNvPr id="1027" name="Picture 3" descr="C:\Users\admin002\Desktop\премия_фото\2B9A5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3" y="116631"/>
            <a:ext cx="5399850" cy="3600401"/>
          </a:xfrm>
          <a:prstGeom prst="rect">
            <a:avLst/>
          </a:prstGeom>
          <a:noFill/>
        </p:spPr>
      </p:pic>
      <p:pic>
        <p:nvPicPr>
          <p:cNvPr id="1028" name="Picture 4" descr="C:\Users\admin002\Desktop\премия_фото\DSC_02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6240" y="3789040"/>
            <a:ext cx="4457463" cy="2952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002\Desktop\премия_фото\DSC_0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16632"/>
            <a:ext cx="4824536" cy="3168352"/>
          </a:xfrm>
          <a:prstGeom prst="rect">
            <a:avLst/>
          </a:prstGeom>
          <a:noFill/>
        </p:spPr>
      </p:pic>
      <p:pic>
        <p:nvPicPr>
          <p:cNvPr id="3075" name="Picture 3" descr="C:\Users\admin002\Desktop\премия_фото\IMG_6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2656"/>
            <a:ext cx="4043941" cy="6065911"/>
          </a:xfrm>
          <a:prstGeom prst="rect">
            <a:avLst/>
          </a:prstGeom>
          <a:noFill/>
        </p:spPr>
      </p:pic>
      <p:pic>
        <p:nvPicPr>
          <p:cNvPr id="3076" name="Picture 4" descr="C:\Users\admin002\Desktop\премия_фото\IMG_64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429000"/>
            <a:ext cx="4824536" cy="3313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002\Desktop\премия_фото\2B9A5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248471" cy="2832649"/>
          </a:xfrm>
          <a:prstGeom prst="rect">
            <a:avLst/>
          </a:prstGeom>
          <a:noFill/>
        </p:spPr>
      </p:pic>
      <p:pic>
        <p:nvPicPr>
          <p:cNvPr id="4099" name="Picture 3" descr="C:\Users\admin002\Desktop\премия_фото\2B9A5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6632"/>
            <a:ext cx="4248472" cy="2832315"/>
          </a:xfrm>
          <a:prstGeom prst="rect">
            <a:avLst/>
          </a:prstGeom>
          <a:noFill/>
        </p:spPr>
      </p:pic>
      <p:pic>
        <p:nvPicPr>
          <p:cNvPr id="4101" name="Picture 5" descr="C:\Users\admin002\Desktop\премия_фото\2B9A50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996952"/>
            <a:ext cx="5616623" cy="3743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350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VI МЕЖДУНАРОДНЫЙ ФЕСТИВАЛЬ  ДУХОВЫХ ОРКЕСТРОВ  «ФАНФАРЫ КАЗАНИ» (25-26 августа 2017 г.)</vt:lpstr>
      <vt:lpstr>Слайд 2</vt:lpstr>
      <vt:lpstr>Коллективы-участники фестиваля  «Фанфары Казани» </vt:lpstr>
      <vt:lpstr>ОРКЕСТРЫ</vt:lpstr>
      <vt:lpstr>ГЕОГРАФИЯ УЧАСТНИКОВ</vt:lpstr>
      <vt:lpstr>ПРОГРАММА ФЕСТИВАЛЯ</vt:lpstr>
      <vt:lpstr>Слайд 7</vt:lpstr>
      <vt:lpstr>Слайд 8</vt:lpstr>
      <vt:lpstr>Слайд 9</vt:lpstr>
      <vt:lpstr>Слайд 10</vt:lpstr>
      <vt:lpstr>Информационные партнеры  2017 года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МЕЖДУНАРОДНЫЙ ФЕСТИВАЛЬ  ДУХОВЫХ ОРКЕСТРОВ  «ФАНФАРЫ КАЗАНИ»</dc:title>
  <dc:creator>admin002</dc:creator>
  <cp:lastModifiedBy>admin002</cp:lastModifiedBy>
  <cp:revision>17</cp:revision>
  <dcterms:created xsi:type="dcterms:W3CDTF">2018-08-08T07:43:49Z</dcterms:created>
  <dcterms:modified xsi:type="dcterms:W3CDTF">2018-08-09T08:16:13Z</dcterms:modified>
</cp:coreProperties>
</file>