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7E80B-09A5-4F66-A738-615D72EA3E16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67615-17D8-42E6-A420-4D2385EA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6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ноябре в Ярославле была запущена новая традиция бренда: праздник День рождения маршрута – «День «Золотого кольца России», на который приехали первые туристы – семейные пары, празднующие 50-летие совместной жизни. </a:t>
            </a:r>
          </a:p>
          <a:p>
            <a:r>
              <a:rPr lang="ru-RU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этот же день 21 ноября 2017 года состоялось:</a:t>
            </a:r>
          </a:p>
          <a:p>
            <a:pPr marL="171450" indent="-171450">
              <a:buFontTx/>
              <a:buChar char="-"/>
            </a:pPr>
            <a:r>
              <a:rPr lang="ru-RU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открытие штаб-квартиры Союза, </a:t>
            </a:r>
          </a:p>
          <a:p>
            <a:pPr marL="171450" indent="-171450">
              <a:buFontTx/>
              <a:buChar char="-"/>
            </a:pPr>
            <a:r>
              <a:rPr lang="ru-RU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подписание учредительных документов Союза городов Золотого кольца </a:t>
            </a:r>
          </a:p>
          <a:p>
            <a:pPr marL="171450" indent="-171450">
              <a:buFontTx/>
              <a:buChar char="-"/>
            </a:pPr>
            <a:r>
              <a:rPr lang="ru-RU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 представлен фирменный стиль Союза городов и рекламная компания по продвижению городов – участников союза под слоганом «Обрученные с Россией».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C47AC-D57C-4150-A1D3-D4B93B5CC2F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76623" y="192178"/>
            <a:ext cx="2233654" cy="3756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218" tIns="33609" rIns="67218" bIns="33609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000000"/>
                </a:solidFill>
                <a:latin typeface="Arial Narrow" pitchFamily="34" charset="0"/>
              </a:rPr>
              <a:t>Правительство</a:t>
            </a:r>
            <a:endParaRPr lang="ru-RU" altLang="ru-RU" b="1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ru-RU" altLang="ru-RU" b="1" dirty="0">
                <a:solidFill>
                  <a:srgbClr val="000000"/>
                </a:solidFill>
                <a:latin typeface="Arial Narrow" pitchFamily="34" charset="0"/>
              </a:rPr>
              <a:t>Ярославской области</a:t>
            </a:r>
          </a:p>
        </p:txBody>
      </p:sp>
      <p:pic>
        <p:nvPicPr>
          <p:cNvPr id="4" name="Рисунок 3" descr="gerb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698" y="69374"/>
            <a:ext cx="296138" cy="57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2458" y="771551"/>
            <a:ext cx="8772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Заголовок 1">
            <a:extLst>
              <a:ext uri="{FF2B5EF4-FFF2-40B4-BE49-F238E27FC236}">
                <a16:creationId xmlns="" xmlns:a16="http://schemas.microsoft.com/office/drawing/2014/main" id="{DCF41E61-2A54-4E34-90C5-3B00627BF06D}"/>
              </a:ext>
            </a:extLst>
          </p:cNvPr>
          <p:cNvSpPr txBox="1">
            <a:spLocks/>
          </p:cNvSpPr>
          <p:nvPr/>
        </p:nvSpPr>
        <p:spPr>
          <a:xfrm>
            <a:off x="2312056" y="144249"/>
            <a:ext cx="6713362" cy="579019"/>
          </a:xfrm>
          <a:prstGeom prst="rect">
            <a:avLst/>
          </a:prstGeom>
        </p:spPr>
        <p:txBody>
          <a:bodyPr vert="horz" lIns="77920" tIns="38961" rIns="77920" bIns="38961" rtlCol="0" anchor="ctr">
            <a:noAutofit/>
          </a:bodyPr>
          <a:lstStyle>
            <a:lvl1pPr algn="l" defTabSz="9144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  <a:defRPr/>
            </a:pPr>
            <a:r>
              <a:rPr lang="ru-RU" sz="2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«Золотого кольца России»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24745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ноября</a:t>
            </a:r>
          </a:p>
          <a:p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 ЗОЛОТОГО КОЛЬЦА РОССИИ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6623" y="2564904"/>
            <a:ext cx="4617392" cy="1728191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i="1" dirty="0" smtClean="0"/>
          </a:p>
          <a:p>
            <a:endParaRPr lang="ru-RU" sz="1600" dirty="0"/>
          </a:p>
          <a:p>
            <a:r>
              <a:rPr lang="ru-RU" sz="1600" dirty="0" smtClean="0"/>
              <a:t>Ключевая идея события – </a:t>
            </a:r>
            <a:r>
              <a:rPr lang="ru-RU" sz="1600" dirty="0"/>
              <a:t>создание </a:t>
            </a:r>
            <a:r>
              <a:rPr lang="ru-RU" sz="1600" dirty="0" smtClean="0"/>
              <a:t>сетевого национального </a:t>
            </a:r>
            <a:r>
              <a:rPr lang="ru-RU" sz="1600" dirty="0"/>
              <a:t>праздника, продвигающего бренд Золотого кольца</a:t>
            </a:r>
            <a:r>
              <a:rPr lang="ru-RU" sz="1600" dirty="0" smtClean="0"/>
              <a:t>. Экономический </a:t>
            </a:r>
            <a:r>
              <a:rPr lang="ru-RU" sz="1600" dirty="0"/>
              <a:t>эффект заключается в привлечении туристов в города Золотого кольца в низкий сезон.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ПЕРВАЯ ПЛОЩАДКА </a:t>
            </a:r>
            <a:r>
              <a:rPr lang="ru-RU" sz="1600" b="1" dirty="0">
                <a:solidFill>
                  <a:schemeClr val="tx1"/>
                </a:solidFill>
                <a:cs typeface="Arial" panose="020B0604020202020204" pitchFamily="34" charset="0"/>
              </a:rPr>
              <a:t>ПРАЗДНОВАНИЯ – </a:t>
            </a:r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ГОРОД ЯРОСЛАВЛЬ</a:t>
            </a:r>
          </a:p>
          <a:p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ОТКРЫТИЕ ШТАБ-КВАРТИРЫ </a:t>
            </a:r>
          </a:p>
          <a:p>
            <a:r>
              <a:rPr lang="ru-RU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«СОЮЗА ГОРОДОВ ЗОЛОТОГО КОЛЬЦА»</a:t>
            </a:r>
            <a:endParaRPr lang="ru-RU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807125" cy="493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7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137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Кербикова Полина Александровна</dc:creator>
  <cp:lastModifiedBy>Румянцева Анна Николаевна</cp:lastModifiedBy>
  <cp:revision>2</cp:revision>
  <dcterms:created xsi:type="dcterms:W3CDTF">2018-08-10T13:49:42Z</dcterms:created>
  <dcterms:modified xsi:type="dcterms:W3CDTF">2018-08-10T13:59:54Z</dcterms:modified>
</cp:coreProperties>
</file>