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282" r:id="rId3"/>
    <p:sldId id="263" r:id="rId4"/>
    <p:sldId id="261" r:id="rId5"/>
    <p:sldId id="277" r:id="rId6"/>
    <p:sldId id="272" r:id="rId7"/>
    <p:sldId id="260" r:id="rId8"/>
    <p:sldId id="273" r:id="rId9"/>
    <p:sldId id="278" r:id="rId10"/>
    <p:sldId id="259" r:id="rId11"/>
    <p:sldId id="279" r:id="rId12"/>
    <p:sldId id="280" r:id="rId13"/>
    <p:sldId id="258" r:id="rId14"/>
    <p:sldId id="275" r:id="rId15"/>
    <p:sldId id="276" r:id="rId16"/>
    <p:sldId id="266" r:id="rId17"/>
    <p:sldId id="269" r:id="rId18"/>
    <p:sldId id="274" r:id="rId19"/>
    <p:sldId id="281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0A2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 autoAdjust="0"/>
    <p:restoredTop sz="94491" autoAdjust="0"/>
  </p:normalViewPr>
  <p:slideViewPr>
    <p:cSldViewPr snapToGrid="0">
      <p:cViewPr>
        <p:scale>
          <a:sx n="100" d="100"/>
          <a:sy n="100" d="100"/>
        </p:scale>
        <p:origin x="-39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3F7EA-7A6F-45AF-AEC1-F597FBFA2C2C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41789-7997-4142-87B2-EDA42DF67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1789-7997-4142-87B2-EDA42DF675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0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1789-7997-4142-87B2-EDA42DF675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3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2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3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2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79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4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5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3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0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4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2EA4-B158-4804-B1FE-CB25F36B9943}" type="datetimeFigureOut">
              <a:rPr lang="ru-RU" smtClean="0"/>
              <a:t>26.07.2018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DECE-2FC3-4D31-8B7E-F88B95684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01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921">
            <a:off x="1035837" y="1730221"/>
            <a:ext cx="7072322" cy="7104146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23" y="4381500"/>
            <a:ext cx="3604777" cy="24412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7" y="39147"/>
            <a:ext cx="1762125" cy="1953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8" y="101232"/>
            <a:ext cx="3174893" cy="2111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1" y="4724400"/>
            <a:ext cx="3256554" cy="20983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493" y="39147"/>
            <a:ext cx="3239086" cy="2029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5746386"/>
            <a:ext cx="265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г. Торопец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2018 год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" y="-22860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03646" y="2276474"/>
            <a:ext cx="52465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accent6">
                    <a:lumMod val="75000"/>
                  </a:schemeClr>
                </a:solidFill>
              </a:rPr>
              <a:t>Дополнительные </a:t>
            </a:r>
          </a:p>
          <a:p>
            <a:r>
              <a:rPr lang="ru-RU" sz="2000" b="1" i="1" u="sng" dirty="0" smtClean="0">
                <a:solidFill>
                  <a:schemeClr val="accent6">
                    <a:lumMod val="75000"/>
                  </a:schemeClr>
                </a:solidFill>
              </a:rPr>
              <a:t>мероприятия </a:t>
            </a:r>
          </a:p>
          <a:p>
            <a:pPr algn="just"/>
            <a:endParaRPr lang="ru-RU" sz="2000" b="1" i="1" dirty="0" smtClean="0"/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с 12.00 до 15.00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b="1" i="1" dirty="0" smtClean="0"/>
              <a:t>«</a:t>
            </a:r>
            <a:r>
              <a:rPr lang="ru-RU" b="1" i="1" dirty="0"/>
              <a:t>Проникнись духом древности и веры…», </a:t>
            </a:r>
            <a:endParaRPr lang="ru-RU" b="1" i="1" dirty="0" smtClean="0"/>
          </a:p>
          <a:p>
            <a:pPr algn="just"/>
            <a:r>
              <a:rPr lang="ru-RU" b="1" i="1" dirty="0" smtClean="0"/>
              <a:t>э</a:t>
            </a:r>
            <a:r>
              <a:rPr lang="ru-RU" dirty="0" smtClean="0"/>
              <a:t>кскурсия </a:t>
            </a:r>
            <a:r>
              <a:rPr lang="ru-RU" dirty="0"/>
              <a:t>в Торопецкий Свято-Тихоновский женский монастырь (бывший Николаевский Особный монастырь </a:t>
            </a:r>
            <a:r>
              <a:rPr lang="en-US" dirty="0"/>
              <a:t>XI</a:t>
            </a:r>
            <a:r>
              <a:rPr lang="ru-RU" dirty="0"/>
              <a:t>в</a:t>
            </a:r>
            <a:r>
              <a:rPr lang="ru-RU" dirty="0" smtClean="0"/>
              <a:t>.)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01"/>
            <a:ext cx="2836298" cy="213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2" y="3391020"/>
            <a:ext cx="2232694" cy="1591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Documents and Settings\One\Рабочий стол\монастыр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97" y="1143767"/>
            <a:ext cx="3083802" cy="20558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" y="4895850"/>
            <a:ext cx="52978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«Душа обязана трудиться…»,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dirty="0" smtClean="0"/>
              <a:t>интерактивная </a:t>
            </a:r>
            <a:r>
              <a:rPr lang="ru-RU" dirty="0"/>
              <a:t>программа в Торопецкой православной гимназии </a:t>
            </a:r>
            <a:r>
              <a:rPr lang="ru-RU" dirty="0" smtClean="0"/>
              <a:t>им. </a:t>
            </a:r>
            <a:r>
              <a:rPr lang="ru-RU" dirty="0"/>
              <a:t>Патриарха </a:t>
            </a:r>
            <a:r>
              <a:rPr lang="ru-RU" dirty="0" smtClean="0"/>
              <a:t>Тихона, посещение ремесленной мастерской.  </a:t>
            </a:r>
          </a:p>
          <a:p>
            <a:r>
              <a:rPr lang="ru-RU" dirty="0" smtClean="0"/>
              <a:t>Экскурсией </a:t>
            </a:r>
            <a:r>
              <a:rPr lang="ru-RU" dirty="0"/>
              <a:t>в музей Патриарха и посещением </a:t>
            </a:r>
            <a:r>
              <a:rPr lang="ru-RU" dirty="0" smtClean="0"/>
              <a:t>    Свято-Преображенской церкви</a:t>
            </a:r>
            <a:endParaRPr lang="ru-RU" dirty="0"/>
          </a:p>
          <a:p>
            <a:endParaRPr lang="ru-RU" dirty="0"/>
          </a:p>
        </p:txBody>
      </p:sp>
      <p:pic>
        <p:nvPicPr>
          <p:cNvPr id="5125" name="Picture 5" descr="C:\Documents and Settings\One\Рабочий стол\ремесл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608692"/>
            <a:ext cx="3292349" cy="2301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Documents and Settings\One\Рабочий стол\фото картинки\Спасопреобр цер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956"/>
            <a:ext cx="3397030" cy="2316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67" y="-22860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0673" y="1761109"/>
            <a:ext cx="453128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chemeClr val="accent6">
                    <a:lumMod val="75000"/>
                  </a:schemeClr>
                </a:solidFill>
              </a:rPr>
              <a:t>Дополнительные мероприятия</a:t>
            </a:r>
            <a:endParaRPr lang="ru-RU" sz="24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с 12.00 до 15.00</a:t>
            </a:r>
          </a:p>
          <a:p>
            <a:endParaRPr lang="ru-RU" sz="24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/>
              <a:t>«К </a:t>
            </a:r>
            <a:r>
              <a:rPr lang="ru-RU" b="1" i="1" dirty="0"/>
              <a:t>истокам </a:t>
            </a:r>
            <a:r>
              <a:rPr lang="ru-RU" b="1" i="1" dirty="0" err="1"/>
              <a:t>торопецкой</a:t>
            </a:r>
            <a:r>
              <a:rPr lang="ru-RU" b="1" i="1" dirty="0"/>
              <a:t> фотографии</a:t>
            </a:r>
            <a:r>
              <a:rPr lang="ru-RU" b="1" i="1" dirty="0" smtClean="0"/>
              <a:t>»,</a:t>
            </a:r>
          </a:p>
          <a:p>
            <a:r>
              <a:rPr lang="ru-RU" dirty="0" smtClean="0"/>
              <a:t>экскурсия </a:t>
            </a:r>
            <a:r>
              <a:rPr lang="ru-RU" dirty="0"/>
              <a:t>по музею истории фотографии </a:t>
            </a:r>
            <a:r>
              <a:rPr lang="ru-RU" dirty="0" smtClean="0"/>
              <a:t>Торопца</a:t>
            </a:r>
            <a:r>
              <a:rPr lang="ru-RU" b="1" i="1" dirty="0" smtClean="0"/>
              <a:t>.</a:t>
            </a:r>
          </a:p>
          <a:p>
            <a:r>
              <a:rPr lang="ru-RU" b="1" i="1" dirty="0" smtClean="0"/>
              <a:t> </a:t>
            </a:r>
            <a:r>
              <a:rPr lang="ru-RU" dirty="0" smtClean="0"/>
              <a:t>Мастер-класс </a:t>
            </a:r>
            <a:r>
              <a:rPr lang="ru-RU" dirty="0"/>
              <a:t>по чёрно-белой </a:t>
            </a:r>
            <a:r>
              <a:rPr lang="ru-RU" dirty="0" smtClean="0"/>
              <a:t>фотографии</a:t>
            </a:r>
          </a:p>
          <a:p>
            <a:endParaRPr lang="ru-RU" dirty="0" smtClean="0"/>
          </a:p>
          <a:p>
            <a:pPr algn="just"/>
            <a:r>
              <a:rPr lang="ru-RU" b="1" i="1" dirty="0" smtClean="0"/>
              <a:t>«</a:t>
            </a:r>
            <a:r>
              <a:rPr lang="ru-RU" b="1" i="1" dirty="0"/>
              <a:t>Времён связующая нить»,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 smtClean="0"/>
              <a:t>художественный </a:t>
            </a:r>
            <a:r>
              <a:rPr lang="ru-RU" dirty="0"/>
              <a:t>салон. </a:t>
            </a:r>
            <a:endParaRPr lang="ru-RU" dirty="0" smtClean="0"/>
          </a:p>
          <a:p>
            <a:pPr algn="just"/>
            <a:r>
              <a:rPr lang="ru-RU" dirty="0" smtClean="0"/>
              <a:t>Выставка </a:t>
            </a:r>
            <a:r>
              <a:rPr lang="ru-RU" dirty="0"/>
              <a:t>картин местных авторов </a:t>
            </a:r>
            <a:endParaRPr lang="ru-RU" dirty="0" smtClean="0"/>
          </a:p>
          <a:p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58" y="487543"/>
            <a:ext cx="4452042" cy="2957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One\Рабочий стол\худ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76" y="3942631"/>
            <a:ext cx="4414973" cy="2619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" y="0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4326" y="2219324"/>
            <a:ext cx="4699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Дополнительные мероприятия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 12.00 до 15.00: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/>
              <a:t>«</a:t>
            </a:r>
            <a:r>
              <a:rPr lang="ru-RU" b="1" i="1" dirty="0"/>
              <a:t>Легенды и быль Красного острова</a:t>
            </a:r>
            <a:r>
              <a:rPr lang="ru-RU" b="1" i="1" dirty="0" smtClean="0"/>
              <a:t>»,</a:t>
            </a:r>
          </a:p>
          <a:p>
            <a:r>
              <a:rPr lang="ru-RU" dirty="0" smtClean="0"/>
              <a:t>Экскурсионно-развлекательная </a:t>
            </a:r>
            <a:r>
              <a:rPr lang="ru-RU" dirty="0"/>
              <a:t>программа по древнему историческому центру и месту Торопецкого </a:t>
            </a:r>
            <a:r>
              <a:rPr lang="ru-RU" dirty="0" smtClean="0"/>
              <a:t>Кремля</a:t>
            </a:r>
            <a:endParaRPr lang="ru-RU" dirty="0"/>
          </a:p>
          <a:p>
            <a:endParaRPr lang="ru-RU" dirty="0" smtClean="0"/>
          </a:p>
          <a:p>
            <a:endParaRPr lang="ru-RU" b="1" i="1" dirty="0" smtClean="0"/>
          </a:p>
          <a:p>
            <a:endParaRPr lang="ru-RU" b="1" i="1" dirty="0"/>
          </a:p>
          <a:p>
            <a:endParaRPr lang="ru-RU" b="1" i="1" dirty="0" smtClean="0"/>
          </a:p>
          <a:p>
            <a:endParaRPr lang="ru-RU" b="1" i="1" dirty="0"/>
          </a:p>
          <a:p>
            <a:endParaRPr lang="ru-RU" b="1" i="1" dirty="0" smtClean="0"/>
          </a:p>
          <a:p>
            <a:endParaRPr lang="ru-RU" b="1" i="1" dirty="0"/>
          </a:p>
          <a:p>
            <a:endParaRPr lang="ru-RU" sz="1400" dirty="0"/>
          </a:p>
        </p:txBody>
      </p:sp>
      <p:pic>
        <p:nvPicPr>
          <p:cNvPr id="7170" name="Picture 2" descr="C:\Documents and Settings\One\Рабочий стол\городищ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" y="3908145"/>
            <a:ext cx="4852988" cy="2949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One\Рабочий стол\дуб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798346"/>
            <a:ext cx="3533149" cy="2649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3661" y="5229226"/>
            <a:ext cx="3851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Индивидуальные экскурсии на Малое Городище</a:t>
            </a:r>
            <a:endParaRPr lang="ru-RU" sz="2400" b="1" dirty="0"/>
          </a:p>
        </p:txBody>
      </p:sp>
      <p:pic>
        <p:nvPicPr>
          <p:cNvPr id="1026" name="Picture 2" descr="C:\Documents and Settings\One\Рабочий стол\камен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74" y="2909933"/>
            <a:ext cx="3226595" cy="2419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One\Рабочий стол\памятник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28" y="0"/>
            <a:ext cx="2214848" cy="3209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-2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1450" y="2057401"/>
            <a:ext cx="48196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b="1" i="1" u="sng" dirty="0" smtClean="0"/>
              <a:t>Направление 2 </a:t>
            </a:r>
          </a:p>
          <a:p>
            <a:pPr fontAlgn="base"/>
            <a:r>
              <a:rPr lang="ru-RU" sz="1600" b="1" i="1" u="sng" dirty="0" smtClean="0"/>
              <a:t>(д. </a:t>
            </a:r>
            <a:r>
              <a:rPr lang="ru-RU" sz="1600" b="1" i="1" u="sng" dirty="0" err="1" smtClean="0"/>
              <a:t>Бубоницы</a:t>
            </a:r>
            <a:r>
              <a:rPr lang="ru-RU" sz="1600" b="1" i="1" u="sng" dirty="0" smtClean="0"/>
              <a:t> 40 км. от г. Торопец)</a:t>
            </a:r>
            <a:r>
              <a:rPr lang="ru-RU" sz="1600" b="1" dirty="0" smtClean="0"/>
              <a:t>:</a:t>
            </a:r>
          </a:p>
          <a:p>
            <a:pPr fontAlgn="base"/>
            <a:r>
              <a:rPr lang="ru-RU" b="1" dirty="0" smtClean="0"/>
              <a:t>Главная </a:t>
            </a:r>
            <a:r>
              <a:rPr lang="ru-RU" b="1" dirty="0"/>
              <a:t>экологическая </a:t>
            </a:r>
            <a:r>
              <a:rPr lang="ru-RU" b="1" dirty="0" smtClean="0"/>
              <a:t>достопримечательность </a:t>
            </a:r>
          </a:p>
          <a:p>
            <a:pPr fontAlgn="base"/>
            <a:r>
              <a:rPr lang="ru-RU" b="1" dirty="0" smtClean="0"/>
              <a:t>Торопецкого </a:t>
            </a:r>
            <a:r>
              <a:rPr lang="ru-RU" b="1" dirty="0"/>
              <a:t>района — муниципальный заказник, </a:t>
            </a:r>
            <a:r>
              <a:rPr lang="ru-RU" b="1" dirty="0" smtClean="0"/>
              <a:t>биологическая </a:t>
            </a:r>
            <a:r>
              <a:rPr lang="ru-RU" b="1" dirty="0"/>
              <a:t>станция </a:t>
            </a:r>
            <a:endParaRPr lang="ru-RU" b="1" dirty="0" smtClean="0"/>
          </a:p>
          <a:p>
            <a:pPr fontAlgn="base"/>
            <a:r>
              <a:rPr lang="ru-RU" b="1" dirty="0" smtClean="0"/>
              <a:t>«</a:t>
            </a:r>
            <a:r>
              <a:rPr lang="ru-RU" b="1" dirty="0"/>
              <a:t>Чистый лес» и Центр спасения </a:t>
            </a:r>
            <a:endParaRPr lang="ru-RU" b="1" dirty="0" smtClean="0"/>
          </a:p>
          <a:p>
            <a:pPr fontAlgn="base"/>
            <a:r>
              <a:rPr lang="ru-RU" b="1" dirty="0" smtClean="0"/>
              <a:t>медведей </a:t>
            </a:r>
            <a:r>
              <a:rPr lang="ru-RU" b="1" dirty="0"/>
              <a:t>(</a:t>
            </a:r>
            <a:r>
              <a:rPr lang="ru-RU" b="1" dirty="0" smtClean="0"/>
              <a:t>IFAW)</a:t>
            </a:r>
          </a:p>
          <a:p>
            <a:pPr fontAlgn="base"/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2051" name="Picture 3" descr="C:\Documents and Settings\One\Рабочий стол\фотографии торопец от С.В.Ивановой\чистый лес\DSC_74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8" y="4391026"/>
            <a:ext cx="3722012" cy="247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2" y="0"/>
            <a:ext cx="4449763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8" y="4435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-2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7650" y="2022032"/>
            <a:ext cx="44100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Встреча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 Доме медведя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fontAlgn="base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с Заслуженным экологом России, доктором биологических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наук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fontAlgn="base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Пажетновым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Валентином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ергеевичем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19" y="3473105"/>
            <a:ext cx="3793093" cy="25242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One\Рабочий стол\пажетн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79" y="361950"/>
            <a:ext cx="5033621" cy="2831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One\Рабочий стол\дом ме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" y="3473106"/>
            <a:ext cx="4854783" cy="32383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7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1477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0075" y="1904999"/>
            <a:ext cx="50186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2000" b="1" dirty="0" smtClean="0"/>
          </a:p>
          <a:p>
            <a:pPr fontAlgn="base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Путешествие по </a:t>
            </a:r>
          </a:p>
          <a:p>
            <a:pPr fontAlgn="base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Экологической тропе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19" y="4575674"/>
            <a:ext cx="3432115" cy="22818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02667"/>
            <a:ext cx="3318484" cy="2206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Documents and Settings\One\Рабочий стол\DSC061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33" y="3862553"/>
            <a:ext cx="3835318" cy="25499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One\Рабочий стол\DSC064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42" y="560142"/>
            <a:ext cx="4314686" cy="28686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72" y="-1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0974" y="2190750"/>
            <a:ext cx="8582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b="1" dirty="0" smtClean="0"/>
          </a:p>
          <a:p>
            <a:pPr fontAlgn="base"/>
            <a:r>
              <a:rPr lang="ru-RU" dirty="0"/>
              <a:t>  </a:t>
            </a:r>
            <a:endParaRPr lang="ru-RU" b="1" i="1" dirty="0" smtClean="0"/>
          </a:p>
          <a:p>
            <a:pPr fontAlgn="base"/>
            <a:r>
              <a:rPr lang="ru-RU" dirty="0" smtClean="0"/>
              <a:t>Те</a:t>
            </a:r>
            <a:r>
              <a:rPr lang="ru-RU" dirty="0"/>
              <a:t>, у кого возникло желание </a:t>
            </a:r>
            <a:r>
              <a:rPr lang="ru-RU" dirty="0" smtClean="0"/>
              <a:t>продолжить</a:t>
            </a:r>
          </a:p>
          <a:p>
            <a:pPr fontAlgn="base"/>
            <a:r>
              <a:rPr lang="ru-RU" dirty="0" smtClean="0"/>
              <a:t>эко-путешествие </a:t>
            </a:r>
            <a:r>
              <a:rPr lang="ru-RU" dirty="0"/>
              <a:t>по Торопецкому </a:t>
            </a:r>
            <a:r>
              <a:rPr lang="ru-RU" dirty="0" smtClean="0"/>
              <a:t>району и </a:t>
            </a:r>
            <a:r>
              <a:rPr lang="ru-RU" dirty="0"/>
              <a:t>остаться здесь на выходные, </a:t>
            </a:r>
            <a:endParaRPr lang="ru-RU" dirty="0" smtClean="0"/>
          </a:p>
          <a:p>
            <a:pPr fontAlgn="base"/>
            <a:r>
              <a:rPr lang="ru-RU" dirty="0" smtClean="0"/>
              <a:t>могут </a:t>
            </a:r>
            <a:r>
              <a:rPr lang="ru-RU" dirty="0"/>
              <a:t>проехать дальше </a:t>
            </a:r>
            <a:r>
              <a:rPr lang="ru-RU" dirty="0" smtClean="0"/>
              <a:t> в </a:t>
            </a:r>
            <a:r>
              <a:rPr lang="ru-RU" sz="2800" b="1" dirty="0" smtClean="0"/>
              <a:t>парк-отель </a:t>
            </a:r>
            <a:r>
              <a:rPr lang="ru-RU" sz="2800" b="1" dirty="0"/>
              <a:t>«Времена года</a:t>
            </a:r>
            <a:r>
              <a:rPr lang="ru-RU" sz="2800" b="1" dirty="0" smtClean="0"/>
              <a:t>» </a:t>
            </a:r>
            <a:r>
              <a:rPr lang="ru-RU" sz="1600" b="1" dirty="0" smtClean="0"/>
              <a:t>(д. </a:t>
            </a:r>
            <a:r>
              <a:rPr lang="ru-RU" sz="1600" b="1" dirty="0" err="1" smtClean="0"/>
              <a:t>Наговье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52" y="108727"/>
            <a:ext cx="4439425" cy="2959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" y="3790558"/>
            <a:ext cx="4410467" cy="29403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28" y="4471812"/>
            <a:ext cx="3193236" cy="21234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8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4" y="0"/>
            <a:ext cx="4454373" cy="4474416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1999" y="1905000"/>
            <a:ext cx="442912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Гостиница «Торопа»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г. Торопец, ул. Советская, д.35/21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Телефон: 8(48268) 2-17-63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1048" y="318016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Места размещения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48" y="3481555"/>
            <a:ext cx="4372528" cy="3067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377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7224" y="4752975"/>
            <a:ext cx="3648075" cy="17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Отель «</a:t>
            </a:r>
            <a:r>
              <a:rPr lang="ru-RU" sz="2400" b="1" i="1" dirty="0" err="1">
                <a:solidFill>
                  <a:schemeClr val="accent6">
                    <a:lumMod val="75000"/>
                  </a:schemeClr>
                </a:solidFill>
              </a:rPr>
              <a:t>Кривитеск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г. Торопец, ул. Советская, д.11</a:t>
            </a:r>
            <a:endParaRPr lang="ru-RU" b="1" dirty="0"/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Телефон</a:t>
            </a:r>
            <a:r>
              <a:rPr lang="ru-RU" b="1" dirty="0"/>
              <a:t>: 8(48268) 2-34-99,  2-33-02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7" y="2099981"/>
            <a:ext cx="4269036" cy="2657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7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8574" y="1988598"/>
            <a:ext cx="478247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Кафе «Юна»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г. Торопец, ул. Советская, д.35/21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Телефон: 8(48268) 2-17-63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endParaRPr lang="ru-RU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Ресторан «Кривитеск»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 г. Торопец, ул. Советская,д.11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 Телефон: 8(48268) 2-34-99,  2-33-02</a:t>
            </a:r>
            <a:endParaRPr lang="ru-RU" b="1" dirty="0"/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endParaRPr lang="ru-RU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Кофейня «На старой площади» 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  г. Торопец, ул. Советская ,д.7/2</a:t>
            </a:r>
          </a:p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    Телефон: 8(48268) 2-34-99, 2-33-02   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1048" y="318016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Места питания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1048" y="1885950"/>
            <a:ext cx="3808152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Кафе-столовая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«Лето»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 smtClean="0"/>
              <a:t>г. Торопец, ул. Советская</a:t>
            </a:r>
            <a:r>
              <a:rPr lang="ru-RU" b="1" dirty="0"/>
              <a:t>, д 19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b="1" dirty="0"/>
              <a:t>Телефон : 8(48268) 2-19-39</a:t>
            </a: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endParaRPr lang="ru-RU" b="1" dirty="0" smtClean="0"/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4581890"/>
            <a:ext cx="3022889" cy="2263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46" y="3264493"/>
            <a:ext cx="3254578" cy="2085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25" y="2869154"/>
            <a:ext cx="2285539" cy="1527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3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" y="489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62600" y="671958"/>
            <a:ext cx="320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Бюджет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3875" y="2209799"/>
            <a:ext cx="81724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1" dirty="0">
                <a:uFill>
                  <a:solidFill>
                    <a:srgbClr val="FFFFFF"/>
                  </a:solidFill>
                </a:uFill>
                <a:latin typeface="Arial Black" pitchFamily="34" charset="0"/>
                <a:ea typeface="Microsoft YaHei" panose="020B0503020204020204" charset="-122"/>
              </a:rPr>
              <a:t>Основные статьи </a:t>
            </a:r>
            <a:r>
              <a:rPr lang="ru-RU" sz="2400" b="1" spc="-1" dirty="0" smtClean="0">
                <a:uFill>
                  <a:solidFill>
                    <a:srgbClr val="FFFFFF"/>
                  </a:solidFill>
                </a:uFill>
                <a:latin typeface="Arial Black" pitchFamily="34" charset="0"/>
                <a:ea typeface="Microsoft YaHei" panose="020B0503020204020204" charset="-122"/>
              </a:rPr>
              <a:t>расходов</a:t>
            </a:r>
          </a:p>
          <a:p>
            <a:pPr algn="ctr"/>
            <a:endParaRPr lang="ru-RU" spc="-1" dirty="0">
              <a:uFill>
                <a:solidFill>
                  <a:srgbClr val="FFFFFF"/>
                </a:solidFill>
              </a:uFill>
              <a:latin typeface="Triforce(RUS BY LYAJKA)" pitchFamily="2" charset="2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 Техническое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обеспечение 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фестиваля</a:t>
            </a: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2. Приобретение оборудования для наблюдения за жизнью медвежат-сирот в вольерах и организация трансляции в онлайн режиме в Доме медведя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3.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Услуги по организационному обеспечению и оформлению фестиваля 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4.   Услуги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по изготовлению рекламной и печатной 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продукции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5.   Услуги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по 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организации полетов на воздушном шаре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6. Приобретение ростовых кукол (лесные звери), исторических костюмов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7.  Призовой </a:t>
            </a:r>
            <a:r>
              <a:rPr lang="ru-RU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фонд участникам</a:t>
            </a:r>
            <a:endParaRPr lang="ru-RU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92961"/>
            <a:ext cx="9067800" cy="680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0106"/>
            <a:ext cx="5067300" cy="5090102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800" y="2228850"/>
            <a:ext cx="821054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:</a:t>
            </a:r>
            <a:r>
              <a:rPr lang="ru-RU" sz="3200" dirty="0"/>
              <a:t> </a:t>
            </a:r>
            <a:r>
              <a:rPr lang="ru-RU" sz="3200" b="1" dirty="0"/>
              <a:t>29</a:t>
            </a:r>
            <a:r>
              <a:rPr lang="ru-RU" sz="3200" dirty="0"/>
              <a:t> </a:t>
            </a:r>
            <a:r>
              <a:rPr lang="ru-RU" sz="2400" dirty="0"/>
              <a:t>сентября </a:t>
            </a:r>
            <a:r>
              <a:rPr lang="ru-RU" sz="3200" b="1" dirty="0"/>
              <a:t>2018</a:t>
            </a:r>
            <a:r>
              <a:rPr lang="ru-RU" sz="2400" dirty="0"/>
              <a:t> года</a:t>
            </a:r>
            <a:endParaRPr lang="ru-RU" sz="2400" b="1" i="1" dirty="0"/>
          </a:p>
          <a:p>
            <a:r>
              <a:rPr lang="ru-RU" sz="2400" b="1" i="1" dirty="0"/>
              <a:t>Место проведения</a:t>
            </a:r>
            <a:r>
              <a:rPr lang="ru-RU" sz="2400" b="1" dirty="0"/>
              <a:t>: </a:t>
            </a:r>
            <a:r>
              <a:rPr lang="ru-RU" sz="2400" dirty="0"/>
              <a:t>г. Торопец, Торопецкий район</a:t>
            </a:r>
            <a:endParaRPr lang="ru-RU" sz="2400" b="1" i="1" dirty="0"/>
          </a:p>
          <a:p>
            <a:r>
              <a:rPr lang="ru-RU" sz="2400" b="1" i="1" dirty="0" smtClean="0"/>
              <a:t>Формат</a:t>
            </a:r>
            <a:r>
              <a:rPr lang="ru-RU" sz="2400" b="1" dirty="0"/>
              <a:t>:</a:t>
            </a:r>
            <a:r>
              <a:rPr lang="ru-RU" sz="2400" dirty="0"/>
              <a:t> экологический </a:t>
            </a:r>
            <a:r>
              <a:rPr lang="ru-RU" sz="2400" dirty="0" err="1"/>
              <a:t>week-end</a:t>
            </a:r>
            <a:r>
              <a:rPr lang="ru-RU" sz="2400" dirty="0"/>
              <a:t> для всей семьи</a:t>
            </a:r>
          </a:p>
          <a:p>
            <a:r>
              <a:rPr lang="ru-RU" sz="2400" b="1" dirty="0"/>
              <a:t>Справки по телефону: (848268) 2-17-09, </a:t>
            </a:r>
            <a:r>
              <a:rPr lang="ru-RU" sz="2400" b="1" dirty="0" smtClean="0"/>
              <a:t>2-14-83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Информация о фестивале:</a:t>
            </a:r>
          </a:p>
          <a:p>
            <a:r>
              <a:rPr lang="ru-RU" sz="2400" b="1" dirty="0" smtClean="0"/>
              <a:t>Сайт администрации Торопецкого района</a:t>
            </a:r>
            <a:r>
              <a:rPr lang="en-US" sz="2400" b="1" dirty="0"/>
              <a:t>http://www.toropecadm.ru/</a:t>
            </a:r>
            <a:endParaRPr lang="ru-RU" sz="2400" b="1" dirty="0"/>
          </a:p>
          <a:p>
            <a:r>
              <a:rPr lang="ru-RU" sz="2400" b="1" dirty="0"/>
              <a:t>Группа ВК : ______</a:t>
            </a:r>
          </a:p>
          <a:p>
            <a:r>
              <a:rPr lang="en-US" sz="2400" b="1" dirty="0"/>
              <a:t>#</a:t>
            </a:r>
            <a:r>
              <a:rPr lang="en-US" sz="2400" b="1" dirty="0" err="1"/>
              <a:t>zapovednikvremen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150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" y="1528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" y="0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90613" y="628650"/>
            <a:ext cx="422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Как приехать в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651" y="2266950"/>
            <a:ext cx="4862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ru-RU" sz="2400" b="1" dirty="0" smtClean="0"/>
              <a:t>ж/д </a:t>
            </a:r>
            <a:r>
              <a:rPr lang="ru-RU" sz="2400" b="1" dirty="0"/>
              <a:t>Бологое-Великие Луки</a:t>
            </a:r>
          </a:p>
          <a:p>
            <a:r>
              <a:rPr lang="ru-RU" sz="2400" b="1" dirty="0"/>
              <a:t>ж/д Москва – </a:t>
            </a:r>
            <a:r>
              <a:rPr lang="ru-RU" sz="2400" b="1" dirty="0" err="1"/>
              <a:t>ст.Торопа</a:t>
            </a:r>
            <a:r>
              <a:rPr lang="ru-RU" sz="2400" b="1" dirty="0"/>
              <a:t>, </a:t>
            </a:r>
            <a:r>
              <a:rPr lang="ru-RU" sz="2400" b="1" dirty="0" smtClean="0"/>
              <a:t>далее </a:t>
            </a:r>
            <a:r>
              <a:rPr lang="ru-RU" sz="2400" b="1" dirty="0"/>
              <a:t>– такси </a:t>
            </a:r>
          </a:p>
          <a:p>
            <a:pPr marL="45720" indent="0">
              <a:buNone/>
            </a:pPr>
            <a:r>
              <a:rPr lang="ru-RU" sz="2400" b="1" dirty="0"/>
              <a:t>Автодорога М-9 «Балтия»</a:t>
            </a:r>
          </a:p>
          <a:p>
            <a:pPr marL="45720" indent="0">
              <a:buNone/>
            </a:pPr>
            <a:endParaRPr lang="ru-RU" sz="2400" b="1" dirty="0"/>
          </a:p>
          <a:p>
            <a:pPr marL="45720" indent="0"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Таблица расстояний:</a:t>
            </a:r>
          </a:p>
          <a:p>
            <a:pPr marL="45720" indent="0">
              <a:buNone/>
            </a:pPr>
            <a:r>
              <a:rPr lang="ru-RU" sz="2400" b="1" dirty="0"/>
              <a:t>Торопец-Тверь 311 км</a:t>
            </a:r>
          </a:p>
          <a:p>
            <a:pPr marL="45720" indent="0">
              <a:buNone/>
            </a:pPr>
            <a:r>
              <a:rPr lang="ru-RU" sz="2400" b="1" dirty="0"/>
              <a:t>Торопец- Москва 401 км</a:t>
            </a:r>
          </a:p>
          <a:p>
            <a:pPr marL="45720" indent="0">
              <a:buNone/>
            </a:pPr>
            <a:r>
              <a:rPr lang="ru-RU" sz="2400" b="1" dirty="0"/>
              <a:t>Торопец- Великие Луки </a:t>
            </a:r>
            <a:r>
              <a:rPr lang="ru-RU" sz="2400" b="1" dirty="0" smtClean="0"/>
              <a:t>102 км</a:t>
            </a:r>
            <a:endParaRPr lang="ru-RU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67" y="1344113"/>
            <a:ext cx="4312391" cy="32342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Documents and Settings\One\Рабочий стол\фотографии Торопец .интернет\388841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299">
            <a:off x="4336960" y="3636890"/>
            <a:ext cx="4532394" cy="2823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5301" y="2066926"/>
            <a:ext cx="83113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/>
              <a:t>Кратко о фестивале</a:t>
            </a:r>
            <a:r>
              <a:rPr lang="ru-RU" sz="2400" dirty="0" smtClean="0"/>
              <a:t>: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Экологический </a:t>
            </a:r>
            <a:r>
              <a:rPr lang="ru-RU" sz="2400" dirty="0"/>
              <a:t>Фестиваль </a:t>
            </a:r>
            <a:r>
              <a:rPr lang="ru-RU" sz="2400" b="1" i="1" dirty="0"/>
              <a:t>«Заповедник </a:t>
            </a:r>
            <a:r>
              <a:rPr lang="ru-RU" sz="2400" b="1" i="1" dirty="0" smtClean="0"/>
              <a:t>времен»</a:t>
            </a:r>
            <a:r>
              <a:rPr lang="ru-RU" sz="2400" dirty="0"/>
              <a:t> </a:t>
            </a:r>
            <a:r>
              <a:rPr lang="ru-RU" sz="2400" b="1" dirty="0" smtClean="0"/>
              <a:t>впервые </a:t>
            </a:r>
            <a:r>
              <a:rPr lang="ru-RU" sz="2400" dirty="0" smtClean="0"/>
              <a:t>проводится Администрацией </a:t>
            </a:r>
            <a:r>
              <a:rPr lang="ru-RU" sz="2400" dirty="0"/>
              <a:t>Торопецкого района при поддержке Министерства туризма Тверской области как мероприятие событийного календаря Тверской области на 2018 </a:t>
            </a:r>
            <a:r>
              <a:rPr lang="ru-RU" sz="2400" dirty="0" smtClean="0"/>
              <a:t>год</a:t>
            </a:r>
            <a:endParaRPr lang="ru-RU" sz="2400" b="1" i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9100" y="2291434"/>
            <a:ext cx="84391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Ключевыми идеями </a:t>
            </a:r>
            <a:r>
              <a:rPr lang="ru-RU" sz="2800" dirty="0" err="1"/>
              <a:t>Экофестиваля</a:t>
            </a:r>
            <a:r>
              <a:rPr lang="ru-RU" sz="2800" dirty="0"/>
              <a:t> </a:t>
            </a:r>
            <a:r>
              <a:rPr lang="ru-RU" sz="2800" b="1" i="1" dirty="0"/>
              <a:t>"Заповедник времен"</a:t>
            </a:r>
            <a:r>
              <a:rPr lang="ru-RU" sz="2800" dirty="0"/>
              <a:t> является раскрытие связи человека с природой, призыв следованию эко-принципам во всех сферах его жизни, определение того, что источником, питающим душу, является </a:t>
            </a:r>
            <a:r>
              <a:rPr lang="ru-RU" sz="2800" dirty="0" smtClean="0"/>
              <a:t>природа 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Обращение </a:t>
            </a:r>
            <a:r>
              <a:rPr lang="ru-RU" sz="2800" dirty="0"/>
              <a:t>человека к естественности, духовности,  культурно-историческому и природному </a:t>
            </a:r>
            <a:r>
              <a:rPr lang="ru-RU" sz="2800" dirty="0" smtClean="0"/>
              <a:t>наследию</a:t>
            </a:r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57225" y="2000250"/>
            <a:ext cx="7905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   Цель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dirty="0"/>
              <a:t> </a:t>
            </a:r>
            <a:r>
              <a:rPr lang="ru-RU" b="1" dirty="0"/>
              <a:t>популяризация территории Торопецкого района как уникальной экологически чистой зоны, имеющей богатые историко-культурные и православные </a:t>
            </a:r>
            <a:r>
              <a:rPr lang="ru-RU" b="1" dirty="0" smtClean="0"/>
              <a:t>традиции</a:t>
            </a:r>
            <a:endParaRPr lang="ru-RU" b="1" dirty="0"/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   Задачи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фестиваля</a:t>
            </a:r>
            <a:r>
              <a:rPr lang="ru-RU" dirty="0"/>
              <a:t>:</a:t>
            </a:r>
          </a:p>
          <a:p>
            <a:pPr algn="just"/>
            <a:r>
              <a:rPr lang="ru-RU" b="1" dirty="0" smtClean="0"/>
              <a:t>-создание </a:t>
            </a:r>
            <a:r>
              <a:rPr lang="ru-RU" b="1" dirty="0"/>
              <a:t>условий для развития событийного туризма на территории Торопецкого района, </a:t>
            </a:r>
          </a:p>
          <a:p>
            <a:pPr algn="just"/>
            <a:r>
              <a:rPr lang="ru-RU" b="1" dirty="0" smtClean="0"/>
              <a:t>-активизация </a:t>
            </a:r>
            <a:r>
              <a:rPr lang="ru-RU" b="1" dirty="0"/>
              <a:t>деятельности всех объектов местной туристской индустрии,</a:t>
            </a:r>
          </a:p>
          <a:p>
            <a:pPr algn="just"/>
            <a:r>
              <a:rPr lang="ru-RU" b="1" dirty="0" smtClean="0"/>
              <a:t>-возрождение </a:t>
            </a:r>
            <a:r>
              <a:rPr lang="ru-RU" b="1" dirty="0"/>
              <a:t>местных культурных традиций, обычаев, развитие народного творчества, </a:t>
            </a:r>
          </a:p>
          <a:p>
            <a:pPr algn="just"/>
            <a:r>
              <a:rPr lang="ru-RU" b="1" dirty="0" smtClean="0"/>
              <a:t>-поддержка </a:t>
            </a:r>
            <a:r>
              <a:rPr lang="ru-RU" b="1" dirty="0"/>
              <a:t>и развитие традиций экологического образования </a:t>
            </a:r>
            <a:r>
              <a:rPr lang="ru-RU" b="1" dirty="0" smtClean="0"/>
              <a:t>населения, популяризация </a:t>
            </a:r>
            <a:r>
              <a:rPr lang="ru-RU" b="1" dirty="0"/>
              <a:t>осознанного и </a:t>
            </a:r>
            <a:r>
              <a:rPr lang="ru-RU" b="1" dirty="0" err="1"/>
              <a:t>экологичного</a:t>
            </a:r>
            <a:r>
              <a:rPr lang="ru-RU" b="1" dirty="0"/>
              <a:t> образа </a:t>
            </a:r>
            <a:r>
              <a:rPr lang="ru-RU" b="1" dirty="0" smtClean="0"/>
              <a:t>жизни,</a:t>
            </a:r>
            <a:endParaRPr lang="ru-RU" b="1" dirty="0"/>
          </a:p>
          <a:p>
            <a:pPr algn="just"/>
            <a:r>
              <a:rPr lang="ru-RU" b="1" dirty="0" smtClean="0"/>
              <a:t>-создание </a:t>
            </a:r>
            <a:r>
              <a:rPr lang="ru-RU" b="1" dirty="0"/>
              <a:t>нового турпродукта,</a:t>
            </a:r>
          </a:p>
          <a:p>
            <a:pPr algn="just"/>
            <a:r>
              <a:rPr lang="ru-RU" b="1" dirty="0" smtClean="0"/>
              <a:t>-информирование </a:t>
            </a:r>
            <a:r>
              <a:rPr lang="ru-RU" b="1" dirty="0"/>
              <a:t>потенциальных туристов о туристическом потенциале территории Торопецкого района и увеличение тем самым туристического потока на территорию </a:t>
            </a:r>
            <a:r>
              <a:rPr lang="ru-RU" b="1" dirty="0" smtClean="0"/>
              <a:t>района</a:t>
            </a:r>
            <a:endParaRPr lang="ru-RU" b="1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43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One\Рабочий стол\001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08" y="191289"/>
            <a:ext cx="5261192" cy="6475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7" y="-247650"/>
            <a:ext cx="4981575" cy="500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274" y="2924174"/>
            <a:ext cx="2876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Место проведения</a:t>
            </a:r>
          </a:p>
          <a:p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800" b="1" i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Направление </a:t>
            </a:r>
            <a:r>
              <a:rPr lang="ru-RU" sz="28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 </a:t>
            </a:r>
            <a:endParaRPr lang="ru-RU" sz="2800" b="1" i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 Торопец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9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41650" cy="693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8573" y="1988599"/>
            <a:ext cx="471395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 smtClean="0"/>
              <a:t>Основная часть:</a:t>
            </a:r>
            <a:endParaRPr lang="ru-RU" sz="2000" b="1" i="1" dirty="0" smtClean="0"/>
          </a:p>
          <a:p>
            <a:pPr fontAlgn="base"/>
            <a:r>
              <a:rPr lang="ru-RU" sz="2000" b="1" i="1" dirty="0" smtClean="0"/>
              <a:t>Семейный праздник в городском саду</a:t>
            </a:r>
            <a:r>
              <a:rPr lang="ru-RU" sz="2000" dirty="0" smtClean="0"/>
              <a:t>:</a:t>
            </a:r>
          </a:p>
          <a:p>
            <a:pPr algn="just" fontAlgn="base"/>
            <a:r>
              <a:rPr lang="ru-RU" sz="2000" b="1" i="1" dirty="0" smtClean="0"/>
              <a:t>(эстрада)</a:t>
            </a:r>
          </a:p>
          <a:p>
            <a:pPr algn="just" fontAlgn="base"/>
            <a:r>
              <a:rPr lang="ru-RU" sz="2000" b="1" dirty="0" smtClean="0"/>
              <a:t>11.00-12.00 «Сказ о земле Торопецкой». </a:t>
            </a:r>
            <a:r>
              <a:rPr lang="ru-RU" sz="2000" dirty="0" smtClean="0"/>
              <a:t>Торжественное открытие </a:t>
            </a:r>
            <a:r>
              <a:rPr lang="ru-RU" sz="2000" dirty="0" err="1" smtClean="0"/>
              <a:t>Экофестиваля</a:t>
            </a:r>
            <a:endParaRPr lang="ru-RU" sz="2000" b="1" dirty="0" smtClean="0"/>
          </a:p>
          <a:p>
            <a:pPr algn="just" fontAlgn="base"/>
            <a:endParaRPr lang="ru-RU" sz="2000" b="1" dirty="0" smtClean="0"/>
          </a:p>
          <a:p>
            <a:pPr algn="just" fontAlgn="base"/>
            <a:r>
              <a:rPr lang="ru-RU" sz="2000" b="1" dirty="0" smtClean="0"/>
              <a:t>12.00-13.00 </a:t>
            </a:r>
            <a:r>
              <a:rPr lang="ru-RU" sz="2000" dirty="0"/>
              <a:t> </a:t>
            </a:r>
            <a:r>
              <a:rPr lang="ru-RU" sz="2000" b="1" dirty="0"/>
              <a:t>«Торопецкая </a:t>
            </a:r>
            <a:r>
              <a:rPr lang="ru-RU" sz="2000" b="1" dirty="0" err="1"/>
              <a:t>субботка</a:t>
            </a:r>
            <a:r>
              <a:rPr lang="ru-RU" sz="2000" b="1" dirty="0" smtClean="0"/>
              <a:t>»</a:t>
            </a:r>
            <a:r>
              <a:rPr lang="ru-RU" sz="2000" dirty="0"/>
              <a:t>,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интерактивная </a:t>
            </a:r>
            <a:r>
              <a:rPr lang="ru-RU" sz="2000" dirty="0"/>
              <a:t>программа с коллективом </a:t>
            </a:r>
            <a:endParaRPr lang="ru-RU" sz="2000" dirty="0" smtClean="0"/>
          </a:p>
          <a:p>
            <a:pPr algn="just" fontAlgn="base"/>
            <a:r>
              <a:rPr lang="ru-RU" sz="2000" dirty="0" smtClean="0"/>
              <a:t>народной </a:t>
            </a:r>
            <a:r>
              <a:rPr lang="ru-RU" sz="2000" dirty="0"/>
              <a:t>песни «</a:t>
            </a:r>
            <a:r>
              <a:rPr lang="ru-RU" sz="2000" dirty="0" err="1"/>
              <a:t>Вечорка</a:t>
            </a:r>
            <a:r>
              <a:rPr lang="ru-RU" sz="2000" dirty="0"/>
              <a:t>» </a:t>
            </a:r>
            <a:endParaRPr lang="ru-RU" sz="2000" b="1" i="1" dirty="0" smtClean="0"/>
          </a:p>
          <a:p>
            <a:pPr algn="just" fontAlgn="base"/>
            <a:endParaRPr lang="ru-RU" sz="2000" b="1" i="1" dirty="0" smtClean="0"/>
          </a:p>
          <a:p>
            <a:pPr algn="just" fontAlgn="base"/>
            <a:r>
              <a:rPr lang="ru-RU" sz="2000" b="1" i="1" dirty="0" smtClean="0"/>
              <a:t>13.00-15.00 «Балаганный </a:t>
            </a:r>
            <a:r>
              <a:rPr lang="ru-RU" sz="2000" b="1" i="1" dirty="0"/>
              <a:t>театр Петрушки»,</a:t>
            </a:r>
            <a:r>
              <a:rPr lang="ru-RU" sz="2000" dirty="0"/>
              <a:t> </a:t>
            </a:r>
            <a:r>
              <a:rPr lang="ru-RU" sz="2000" dirty="0" smtClean="0"/>
              <a:t>фольклорный </a:t>
            </a:r>
            <a:r>
              <a:rPr lang="ru-RU" sz="2000" dirty="0"/>
              <a:t>праздник-ярмарка </a:t>
            </a:r>
            <a:r>
              <a:rPr lang="ru-RU" sz="2000" dirty="0" smtClean="0"/>
              <a:t>талантов</a:t>
            </a:r>
          </a:p>
          <a:p>
            <a:pPr algn="just" fontAlgn="base"/>
            <a:endParaRPr lang="ru-RU" sz="1600" dirty="0" smtClean="0"/>
          </a:p>
          <a:p>
            <a:pPr algn="just"/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162550" y="318017"/>
            <a:ext cx="3602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      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программы    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фестиваля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One\Рабочий стол\театр петруш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4222570"/>
            <a:ext cx="3203170" cy="2402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One\Рабочий стол\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10" y="1887677"/>
            <a:ext cx="4072790" cy="2290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8575" y="1988599"/>
            <a:ext cx="3713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2000" b="1" dirty="0" smtClean="0"/>
          </a:p>
          <a:p>
            <a:pPr fontAlgn="base"/>
            <a:r>
              <a:rPr lang="ru-RU" sz="2000" b="1" dirty="0" smtClean="0"/>
              <a:t>Территория городского сада</a:t>
            </a:r>
          </a:p>
          <a:p>
            <a:pPr fontAlgn="base"/>
            <a:r>
              <a:rPr lang="ru-RU" sz="2000" b="1" dirty="0" smtClean="0"/>
              <a:t>11.00 – 15.00 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pPr fontAlgn="base"/>
            <a:r>
              <a:rPr lang="ru-RU" sz="2000" b="1" i="1" dirty="0" smtClean="0"/>
              <a:t>«</a:t>
            </a:r>
            <a:r>
              <a:rPr lang="ru-RU" sz="2000" b="1" i="1" dirty="0"/>
              <a:t>Дары осени</a:t>
            </a:r>
            <a:r>
              <a:rPr lang="ru-RU" sz="2000" b="1" i="1" dirty="0" smtClean="0"/>
              <a:t>», </a:t>
            </a:r>
            <a:r>
              <a:rPr lang="ru-RU" sz="2000" dirty="0" smtClean="0"/>
              <a:t>эко-ярмарка сельхозпроизводителей Торопецкого и соседних районов</a:t>
            </a:r>
          </a:p>
          <a:p>
            <a:pPr algn="just"/>
            <a:endParaRPr lang="ru-RU" sz="2000" b="1" dirty="0" smtClean="0"/>
          </a:p>
          <a:p>
            <a:pPr algn="just"/>
            <a:endParaRPr lang="ru-RU" sz="2000" dirty="0"/>
          </a:p>
        </p:txBody>
      </p:sp>
      <p:pic>
        <p:nvPicPr>
          <p:cNvPr id="3075" name="Picture 3" descr="C:\Documents and Settings\One\Рабочий стол\торопчанка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61" y="909819"/>
            <a:ext cx="5060364" cy="3795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One\Рабочий стол\полевая кухн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243206"/>
            <a:ext cx="3543300" cy="2356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8225" y="506729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«Эко гурман»,</a:t>
            </a:r>
          </a:p>
          <a:p>
            <a:pPr algn="r"/>
            <a:r>
              <a:rPr lang="ru-RU" sz="2000" b="1" dirty="0" smtClean="0"/>
              <a:t> угощение на свежем воздухе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605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-1"/>
            <a:ext cx="4561367" cy="4581891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8575" y="2162175"/>
            <a:ext cx="508601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/>
              <a:t>Территория городского сада</a:t>
            </a:r>
            <a:r>
              <a:rPr lang="ru-RU" dirty="0" smtClean="0"/>
              <a:t>:</a:t>
            </a:r>
          </a:p>
          <a:p>
            <a:pPr algn="just"/>
            <a:r>
              <a:rPr lang="ru-RU" b="1" dirty="0" smtClean="0"/>
              <a:t>11.00 -15.00 </a:t>
            </a:r>
            <a:endParaRPr lang="ru-RU" b="1" i="1" dirty="0" smtClean="0"/>
          </a:p>
          <a:p>
            <a:pPr algn="just"/>
            <a:r>
              <a:rPr lang="ru-RU" b="1" i="1" dirty="0" smtClean="0"/>
              <a:t>«Везде </a:t>
            </a:r>
            <a:r>
              <a:rPr lang="ru-RU" b="1" i="1" dirty="0"/>
              <a:t>в природе красота! Везде гармония </a:t>
            </a:r>
            <a:endParaRPr lang="ru-RU" b="1" i="1" dirty="0" smtClean="0"/>
          </a:p>
          <a:p>
            <a:pPr algn="just"/>
            <a:r>
              <a:rPr lang="ru-RU" b="1" i="1" dirty="0" smtClean="0"/>
              <a:t>в </a:t>
            </a:r>
            <a:r>
              <a:rPr lang="ru-RU" b="1" i="1" dirty="0" err="1" smtClean="0"/>
              <a:t>твореньи</a:t>
            </a:r>
            <a:r>
              <a:rPr lang="ru-RU" b="1" i="1" dirty="0" smtClean="0"/>
              <a:t>!»,</a:t>
            </a:r>
            <a:r>
              <a:rPr lang="ru-RU" b="1" dirty="0" smtClean="0"/>
              <a:t> </a:t>
            </a:r>
            <a:r>
              <a:rPr lang="ru-RU" b="1" dirty="0"/>
              <a:t>в</a:t>
            </a:r>
            <a:r>
              <a:rPr lang="ru-RU" dirty="0"/>
              <a:t>ыставка - продажа сувенирной продукции </a:t>
            </a:r>
            <a:r>
              <a:rPr lang="ru-RU" dirty="0" smtClean="0"/>
              <a:t>и мастер-классы </a:t>
            </a:r>
            <a:r>
              <a:rPr lang="ru-RU" dirty="0"/>
              <a:t>по изготовлению сувениров из природного </a:t>
            </a:r>
            <a:r>
              <a:rPr lang="ru-RU" dirty="0" smtClean="0"/>
              <a:t>материала</a:t>
            </a:r>
            <a:endParaRPr lang="ru-RU" b="1" i="1" dirty="0" smtClean="0"/>
          </a:p>
          <a:p>
            <a:pPr algn="just"/>
            <a:r>
              <a:rPr lang="ru-RU" b="1" i="1" dirty="0" smtClean="0"/>
              <a:t>«</a:t>
            </a:r>
            <a:r>
              <a:rPr lang="ru-RU" b="1" i="1" dirty="0"/>
              <a:t>Как во славном городе Торопце</a:t>
            </a:r>
            <a:r>
              <a:rPr lang="ru-RU" b="1" i="1" dirty="0" smtClean="0"/>
              <a:t>…»,</a:t>
            </a:r>
            <a:r>
              <a:rPr lang="ru-RU" b="1" dirty="0"/>
              <a:t> </a:t>
            </a:r>
            <a:endParaRPr lang="ru-RU" b="1" dirty="0" smtClean="0"/>
          </a:p>
          <a:p>
            <a:pPr algn="just"/>
            <a:r>
              <a:rPr lang="ru-RU" dirty="0" smtClean="0"/>
              <a:t>семейный</a:t>
            </a:r>
            <a:r>
              <a:rPr lang="ru-RU" b="1" dirty="0" smtClean="0"/>
              <a:t> </a:t>
            </a:r>
            <a:r>
              <a:rPr lang="ru-RU" dirty="0" smtClean="0"/>
              <a:t>этнокультурный </a:t>
            </a:r>
            <a:r>
              <a:rPr lang="ru-RU" dirty="0"/>
              <a:t>литературный </a:t>
            </a:r>
            <a:r>
              <a:rPr lang="ru-RU" dirty="0" err="1" smtClean="0"/>
              <a:t>квест</a:t>
            </a:r>
            <a:r>
              <a:rPr lang="ru-RU" dirty="0" smtClean="0"/>
              <a:t> </a:t>
            </a:r>
          </a:p>
          <a:p>
            <a:pPr algn="just"/>
            <a:r>
              <a:rPr lang="ru-RU" b="1" i="1" dirty="0" smtClean="0"/>
              <a:t>«Чай по-мещански», </a:t>
            </a:r>
            <a:r>
              <a:rPr lang="ru-RU" dirty="0" smtClean="0"/>
              <a:t>чайная церемония                  с </a:t>
            </a:r>
            <a:r>
              <a:rPr lang="ru-RU" dirty="0" err="1" smtClean="0"/>
              <a:t>фитомедовой</a:t>
            </a:r>
            <a:r>
              <a:rPr lang="ru-RU" dirty="0" smtClean="0"/>
              <a:t> дегустацией</a:t>
            </a:r>
            <a:endParaRPr lang="ru-RU" b="1" i="1" dirty="0" smtClean="0"/>
          </a:p>
          <a:p>
            <a:pPr algn="just"/>
            <a:endParaRPr lang="ru-RU" sz="1600" b="1" i="1" dirty="0" smtClean="0"/>
          </a:p>
          <a:p>
            <a:pPr algn="just"/>
            <a:r>
              <a:rPr lang="ru-RU" sz="1600" b="1" i="1" dirty="0" smtClean="0"/>
              <a:t>ФОТОЗОНА. </a:t>
            </a:r>
            <a:r>
              <a:rPr lang="ru-RU" sz="1600" dirty="0" smtClean="0"/>
              <a:t>Фото </a:t>
            </a:r>
            <a:r>
              <a:rPr lang="ru-RU" sz="1600" dirty="0"/>
              <a:t>с </a:t>
            </a:r>
            <a:r>
              <a:rPr lang="ru-RU" sz="1600" dirty="0" smtClean="0"/>
              <a:t>персонажами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из «купеческого прошлого</a:t>
            </a:r>
            <a:r>
              <a:rPr lang="ru-RU" sz="1600" dirty="0" smtClean="0"/>
              <a:t>» города</a:t>
            </a:r>
          </a:p>
          <a:p>
            <a:pPr algn="just"/>
            <a:r>
              <a:rPr lang="ru-RU" sz="1600" b="1" dirty="0" smtClean="0"/>
              <a:t>«ЭКСКУРСИОННОЕ БЮРО» </a:t>
            </a:r>
          </a:p>
          <a:p>
            <a:pPr algn="just"/>
            <a:r>
              <a:rPr lang="ru-RU" sz="1600" dirty="0" smtClean="0"/>
              <a:t>(работают волонтеры сопровождающие желающих на дополнительные мероприятия)</a:t>
            </a:r>
          </a:p>
          <a:p>
            <a:pPr algn="just"/>
            <a:endParaRPr lang="ru-RU" b="1" dirty="0"/>
          </a:p>
          <a:p>
            <a:pPr algn="just"/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26" y="104774"/>
            <a:ext cx="3951423" cy="3524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One\Рабочий стол\торопецкая ярмар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94" y="3914775"/>
            <a:ext cx="3667385" cy="27505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</TotalTime>
  <Words>736</Words>
  <Application>Microsoft Office PowerPoint</Application>
  <PresentationFormat>Экран (4:3)</PresentationFormat>
  <Paragraphs>154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SABIT</dc:creator>
  <cp:lastModifiedBy>Comp</cp:lastModifiedBy>
  <cp:revision>70</cp:revision>
  <dcterms:created xsi:type="dcterms:W3CDTF">2018-03-26T08:05:28Z</dcterms:created>
  <dcterms:modified xsi:type="dcterms:W3CDTF">2018-07-26T09:37:44Z</dcterms:modified>
</cp:coreProperties>
</file>