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5"/>
  </p:notesMasterIdLst>
  <p:sldIdLst>
    <p:sldId id="259" r:id="rId2"/>
    <p:sldId id="256" r:id="rId3"/>
    <p:sldId id="268" r:id="rId4"/>
    <p:sldId id="275" r:id="rId5"/>
    <p:sldId id="277" r:id="rId6"/>
    <p:sldId id="283" r:id="rId7"/>
    <p:sldId id="276" r:id="rId8"/>
    <p:sldId id="282" r:id="rId9"/>
    <p:sldId id="297" r:id="rId10"/>
    <p:sldId id="295" r:id="rId11"/>
    <p:sldId id="273" r:id="rId12"/>
    <p:sldId id="288" r:id="rId13"/>
    <p:sldId id="30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4ED25E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F393A-ADAA-47BD-8591-495BE2651317}" type="datetimeFigureOut">
              <a:rPr lang="ru-RU" smtClean="0"/>
              <a:pPr/>
              <a:t>02.08.2018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D5CC4-36D7-41CA-B5F2-AE97CA8B2B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003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34E471-341F-407C-AC71-7FB1DD358EB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E7A1-8786-490D-B0DE-4FB39E25ACEE}" type="datetimeFigureOut">
              <a:rPr lang="ru-RU" smtClean="0"/>
              <a:pPr/>
              <a:t>02.08.2018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B0A2-6F69-449A-B313-8979F3325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E7A1-8786-490D-B0DE-4FB39E25ACEE}" type="datetimeFigureOut">
              <a:rPr lang="ru-RU" smtClean="0"/>
              <a:pPr/>
              <a:t>02.08.2018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B0A2-6F69-449A-B313-8979F3325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E7A1-8786-490D-B0DE-4FB39E25ACEE}" type="datetimeFigureOut">
              <a:rPr lang="ru-RU" smtClean="0"/>
              <a:pPr/>
              <a:t>02.08.2018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B0A2-6F69-449A-B313-8979F3325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E7A1-8786-490D-B0DE-4FB39E25ACEE}" type="datetimeFigureOut">
              <a:rPr lang="ru-RU" smtClean="0"/>
              <a:pPr/>
              <a:t>02.08.2018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B0A2-6F69-449A-B313-8979F3325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E7A1-8786-490D-B0DE-4FB39E25ACEE}" type="datetimeFigureOut">
              <a:rPr lang="ru-RU" smtClean="0"/>
              <a:pPr/>
              <a:t>02.08.2018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B0A2-6F69-449A-B313-8979F3325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E7A1-8786-490D-B0DE-4FB39E25ACEE}" type="datetimeFigureOut">
              <a:rPr lang="ru-RU" smtClean="0"/>
              <a:pPr/>
              <a:t>02.08.2018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B0A2-6F69-449A-B313-8979F3325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E7A1-8786-490D-B0DE-4FB39E25ACEE}" type="datetimeFigureOut">
              <a:rPr lang="ru-RU" smtClean="0"/>
              <a:pPr/>
              <a:t>02.08.2018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B0A2-6F69-449A-B313-8979F3325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E7A1-8786-490D-B0DE-4FB39E25ACEE}" type="datetimeFigureOut">
              <a:rPr lang="ru-RU" smtClean="0"/>
              <a:pPr/>
              <a:t>02.08.2018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B0A2-6F69-449A-B313-8979F3325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E7A1-8786-490D-B0DE-4FB39E25ACEE}" type="datetimeFigureOut">
              <a:rPr lang="ru-RU" smtClean="0"/>
              <a:pPr/>
              <a:t>02.08.2018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B0A2-6F69-449A-B313-8979F3325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E7A1-8786-490D-B0DE-4FB39E25ACEE}" type="datetimeFigureOut">
              <a:rPr lang="ru-RU" smtClean="0"/>
              <a:pPr/>
              <a:t>02.08.2018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0B0A2-6F69-449A-B313-8979F3325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E7A1-8786-490D-B0DE-4FB39E25ACEE}" type="datetimeFigureOut">
              <a:rPr lang="ru-RU" smtClean="0"/>
              <a:pPr/>
              <a:t>02.08.2018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620B0A2-6F69-449A-B313-8979F33254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BD0E7A1-8786-490D-B0DE-4FB39E25ACEE}" type="datetimeFigureOut">
              <a:rPr lang="ru-RU" smtClean="0"/>
              <a:pPr/>
              <a:t>02.08.2018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620B0A2-6F69-449A-B313-8979F332545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dg51.mycdn.me/getImage?photoId=770829988349&amp;photoType=3"/>
          <p:cNvPicPr/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-171400"/>
            <a:ext cx="9467528" cy="6858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2700"/>
          </a:effectLst>
        </p:spPr>
      </p:pic>
      <p:sp>
        <p:nvSpPr>
          <p:cNvPr id="7" name="TextBox 6"/>
          <p:cNvSpPr txBox="1"/>
          <p:nvPr/>
        </p:nvSpPr>
        <p:spPr>
          <a:xfrm>
            <a:off x="1368217" y="5572140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786050" y="235743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83568" y="2708920"/>
            <a:ext cx="76328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Туристический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400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маршрут</a:t>
            </a:r>
            <a:endParaRPr lang="ru-RU" sz="5400" dirty="0">
              <a:ln w="18415" cmpd="sng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764704"/>
            <a:ext cx="8964488" cy="4154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100" b="1" i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</a:rPr>
              <a:t>Муниципальное образование «</a:t>
            </a:r>
            <a:r>
              <a:rPr lang="ru-RU" sz="2100" b="1" i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</a:rPr>
              <a:t>Мурочинское</a:t>
            </a:r>
            <a:r>
              <a:rPr lang="ru-RU" sz="2100" b="1" i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</a:rPr>
              <a:t>» </a:t>
            </a:r>
            <a:r>
              <a:rPr lang="ru-RU" sz="2100" b="1" i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</a:rPr>
              <a:t>Кяхтинского</a:t>
            </a:r>
            <a:r>
              <a:rPr lang="ru-RU" sz="2100" b="1" i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</a:rPr>
              <a:t> района Республики Бурятия</a:t>
            </a:r>
            <a:endParaRPr lang="ru-RU" sz="21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07704" y="4581128"/>
            <a:ext cx="6192688" cy="107721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</a:rPr>
              <a:t>Дацан «</a:t>
            </a:r>
            <a:r>
              <a:rPr lang="ru-RU" sz="32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</a:rPr>
              <a:t>Балдан</a:t>
            </a:r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</a:rPr>
              <a:t> – </a:t>
            </a:r>
            <a:r>
              <a:rPr lang="ru-RU" sz="32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</a:rPr>
              <a:t>Брэйбун</a:t>
            </a:r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</a:rPr>
              <a:t>» - колыбель </a:t>
            </a:r>
          </a:p>
          <a:p>
            <a:pPr algn="ctr"/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</a:rPr>
              <a:t>буддизма России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494" y="0"/>
            <a:ext cx="65387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Admin\Pictures\фото\Файлы дацана\BurxanaiZurag\8sig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16632"/>
            <a:ext cx="2505742" cy="396044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516216" y="4509120"/>
            <a:ext cx="2505742" cy="175432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Рядом со скалой находится небольшой, но очень уютный, утопающий в зелени храм, посвященный </a:t>
            </a:r>
            <a:r>
              <a:rPr lang="ru-RU" b="1" dirty="0" err="1" smtClean="0">
                <a:solidFill>
                  <a:srgbClr val="002060"/>
                </a:solidFill>
                <a:latin typeface="Monotype Corsiva" pitchFamily="66" charset="0"/>
              </a:rPr>
              <a:t>Авалокитешваре</a:t>
            </a: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.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dg51.mycdn.me/getImage?photoId=523667924733&amp;photoType=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1950" cy="694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213707" y="116632"/>
            <a:ext cx="4824536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Аршан горы </a:t>
            </a:r>
          </a:p>
          <a:p>
            <a:pPr algn="ctr"/>
            <a:r>
              <a:rPr lang="ru-RU" sz="36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Х</a:t>
            </a:r>
            <a:r>
              <a:rPr lang="ru-RU" sz="36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умэн</a:t>
            </a:r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36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Хаан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6277"/>
          <a:stretch>
            <a:fillRect/>
          </a:stretch>
        </p:blipFill>
        <p:spPr bwMode="auto">
          <a:xfrm>
            <a:off x="21696" y="2980436"/>
            <a:ext cx="4406288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r="2820"/>
          <a:stretch>
            <a:fillRect/>
          </a:stretch>
        </p:blipFill>
        <p:spPr bwMode="auto">
          <a:xfrm>
            <a:off x="4499992" y="2980436"/>
            <a:ext cx="4636123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9144000" cy="2924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800845" y="116632"/>
            <a:ext cx="3398293" cy="76944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Аман </a:t>
            </a:r>
            <a:r>
              <a:rPr lang="ru-RU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Хаан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1" descr="Byhp_KjLGi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2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extBox 2"/>
          <p:cNvSpPr txBox="1">
            <a:spLocks noChangeArrowheads="1"/>
          </p:cNvSpPr>
          <p:nvPr/>
        </p:nvSpPr>
        <p:spPr bwMode="auto">
          <a:xfrm flipH="1">
            <a:off x="2268538" y="7747000"/>
            <a:ext cx="142875" cy="6862763"/>
          </a:xfrm>
          <a:prstGeom prst="rect">
            <a:avLst/>
          </a:prstGeom>
          <a:solidFill>
            <a:srgbClr val="3607E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>
                <a:solidFill>
                  <a:srgbClr val="FFFF00"/>
                </a:solidFill>
                <a:latin typeface="Arial Black" pitchFamily="34" charset="0"/>
              </a:rPr>
              <a:t>5 номинция</a:t>
            </a:r>
          </a:p>
        </p:txBody>
      </p:sp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0" y="333375"/>
            <a:ext cx="9144000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65000"/>
              </a:lnSpc>
            </a:pPr>
            <a:r>
              <a:rPr lang="ru-RU" sz="9600" dirty="0">
                <a:solidFill>
                  <a:srgbClr val="FFFF00"/>
                </a:solidFill>
                <a:latin typeface="Bickham Script Two" pitchFamily="66" charset="0"/>
              </a:rPr>
              <a:t>Спасибо за внимание!!!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Byhp_KjLGi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317914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864096"/>
          </a:xfrm>
          <a:solidFill>
            <a:srgbClr val="FFFF00"/>
          </a:solidFill>
          <a:ln>
            <a:solidFill>
              <a:srgbClr val="FFFF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Monotype Corsiva" pitchFamily="66" charset="0"/>
              </a:rPr>
              <a:t>Сведения об основных пунктах маршрута</a:t>
            </a:r>
            <a:endParaRPr lang="ru-RU" sz="4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980728"/>
            <a:ext cx="7344816" cy="5632311"/>
          </a:xfrm>
          <a:prstGeom prst="rect">
            <a:avLst/>
          </a:prstGeom>
          <a:solidFill>
            <a:srgbClr val="FFFF00"/>
          </a:solidFill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1 Встреча на границе МО СП «</a:t>
            </a:r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Мурочинское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»  «Три сосны» - в 5 км южнее с. Мурочи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по трасе Бичура –Кяхта.-15 минут.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Проезд 15 минут</a:t>
            </a:r>
          </a:p>
          <a:p>
            <a:endParaRPr lang="ru-RU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2 Встреча у ворот Дацана «</a:t>
            </a:r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Балдан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 –</a:t>
            </a:r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Брэйбун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» - экскурсия 1.5 -2 часа.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Обед 30 минут.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Проезд -10 минут.</a:t>
            </a:r>
          </a:p>
          <a:p>
            <a:endParaRPr lang="ru-RU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3. Священное место «</a:t>
            </a:r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Арья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 Бала </a:t>
            </a:r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Ранжун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Экскурсия 1 час. Подношение </a:t>
            </a:r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хадаков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.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Проезд  10 минут</a:t>
            </a:r>
          </a:p>
          <a:p>
            <a:endParaRPr lang="ru-RU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4. Местность - Аршан горы </a:t>
            </a:r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Хумэн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 –Хан- . Отдых, прием </a:t>
            </a:r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аршана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 и т.д.  30 минут.</a:t>
            </a:r>
          </a:p>
          <a:p>
            <a:endParaRPr lang="ru-RU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5. Проезд к объекту Пески «Аман Хан»- 50 минут. Экскурсия, катание на сноуборде с барханов – 2,5 часа</a:t>
            </a:r>
            <a:endParaRPr lang="ru-RU" sz="2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Дацан\photo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28830" y="116633"/>
            <a:ext cx="8686352" cy="83099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Дацан «</a:t>
            </a:r>
            <a:r>
              <a:rPr lang="ru-RU" sz="48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Балдан-Брэйбун</a:t>
            </a:r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»</a:t>
            </a:r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70716" y="6011996"/>
            <a:ext cx="1368152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Monotype Corsiva" pitchFamily="66" charset="0"/>
              </a:rPr>
              <a:t>Цогчен</a:t>
            </a: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Monotype Corsiva" pitchFamily="66" charset="0"/>
              </a:rPr>
              <a:t>дуган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ппппп\Desktop\фото\1oQuOcvL5a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4189859" cy="629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4" descr="C:\Users\ппппп\Desktop\фото\l0ILriFJTh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716016" cy="629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30225" y="6330225"/>
            <a:ext cx="3888432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/>
              <a:t>Статуя Будды </a:t>
            </a:r>
            <a:r>
              <a:rPr lang="ru-RU" sz="1400" b="1" dirty="0" err="1" smtClean="0"/>
              <a:t>Шакьямуни</a:t>
            </a:r>
            <a:r>
              <a:rPr lang="ru-RU" sz="1400" b="1" dirty="0" smtClean="0"/>
              <a:t>(Бурхан  </a:t>
            </a:r>
            <a:r>
              <a:rPr lang="ru-RU" sz="1400" b="1" dirty="0" err="1" smtClean="0"/>
              <a:t>Багша</a:t>
            </a:r>
            <a:r>
              <a:rPr lang="ru-RU" sz="1400" b="1" dirty="0" smtClean="0"/>
              <a:t>)</a:t>
            </a:r>
            <a:endParaRPr lang="ru-RU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92080" y="6333639"/>
            <a:ext cx="2808312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onstantia" panose="02030602050306030303" pitchFamily="18" charset="0"/>
              </a:rPr>
              <a:t>Молитвенный камень</a:t>
            </a:r>
            <a:endParaRPr lang="ru-RU" sz="1400" b="1" dirty="0"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ппппп\Desktop\фото\QiMLPYobchA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644008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99592" y="80628"/>
            <a:ext cx="3096344" cy="3600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Зула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</a:rPr>
              <a:t>хурал</a:t>
            </a:r>
          </a:p>
        </p:txBody>
      </p:sp>
      <p:pic>
        <p:nvPicPr>
          <p:cNvPr id="7" name="Picture 2" descr="F:\IMG_7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64400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F:\IMG_68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68060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580112" y="80628"/>
            <a:ext cx="3096344" cy="3600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Майдари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</a:rPr>
              <a:t> хурал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91580" y="3501008"/>
            <a:ext cx="3096344" cy="3600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Эрын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гурбан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наадан</a:t>
            </a:r>
            <a:endParaRPr lang="ru-RU" sz="2400" b="1" i="1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4" name="Picture 3" descr="F:\Новая папка\2Asd8gCc7kI.jpg"/>
          <p:cNvPicPr>
            <a:picLocks noChangeAspect="1" noChangeArrowheads="1"/>
          </p:cNvPicPr>
          <p:nvPr/>
        </p:nvPicPr>
        <p:blipFill rotWithShape="1">
          <a:blip r:embed="rId5" cstate="print"/>
          <a:srcRect b="17162"/>
          <a:stretch/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4765342" y="3486459"/>
            <a:ext cx="4248472" cy="8640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60000">
              <a:spcBef>
                <a:spcPts val="0"/>
              </a:spcBef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Ежегодное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Гороо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108 томным собранием Будды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Шакъямуни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ГАНЖУР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19121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27584" y="116632"/>
            <a:ext cx="7585282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Аранжан</a:t>
            </a:r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Арьяа</a:t>
            </a:r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Баала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Users\ппппп\Desktop\фото\K7aROJ0-Zpo.jpg"/>
          <p:cNvPicPr>
            <a:picLocks noChangeAspect="1" noChangeArrowheads="1"/>
          </p:cNvPicPr>
          <p:nvPr/>
        </p:nvPicPr>
        <p:blipFill>
          <a:blip r:embed="rId2" cstate="print"/>
          <a:srcRect t="4108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3" descr="C:\Users\ппппп\Desktop\фото\kLv9TIZzG1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4499992" cy="344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089528" y="4869160"/>
            <a:ext cx="3384376" cy="147732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solidFill>
                  <a:srgbClr val="002060"/>
                </a:solidFill>
              </a:rPr>
              <a:t>Арьяа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Баала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Ранжун</a:t>
            </a:r>
            <a:r>
              <a:rPr lang="ru-RU" b="1" dirty="0" smtClean="0">
                <a:solidFill>
                  <a:srgbClr val="002060"/>
                </a:solidFill>
              </a:rPr>
              <a:t>- одно из двух священных для буддистов мест в мире, где </a:t>
            </a:r>
            <a:r>
              <a:rPr lang="ru-RU" b="1" dirty="0" err="1" smtClean="0">
                <a:solidFill>
                  <a:srgbClr val="002060"/>
                </a:solidFill>
              </a:rPr>
              <a:t>Арьяа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Баала</a:t>
            </a:r>
            <a:r>
              <a:rPr lang="ru-RU" b="1" dirty="0" smtClean="0">
                <a:solidFill>
                  <a:srgbClr val="002060"/>
                </a:solidFill>
              </a:rPr>
              <a:t> оставил свой знак.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9528" y="3571267"/>
            <a:ext cx="3383732" cy="92333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</a:rPr>
              <a:t>Самопроявившаяся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</a:rPr>
              <a:t>мантра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</a:rPr>
              <a:t>Аволокитешвары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itchFamily="18" charset="0"/>
              </a:rPr>
              <a:t>«ОМ МАНИ ПАД МЕ ХУМ»</a:t>
            </a:r>
          </a:p>
        </p:txBody>
      </p:sp>
    </p:spTree>
  </p:cSld>
  <p:clrMapOvr>
    <a:masterClrMapping/>
  </p:clrMapOvr>
  <p:transition spd="slow" advTm="15000">
    <p:strips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1" descr="IMG_076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49" y="115888"/>
            <a:ext cx="4340225" cy="27416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8914" name="Рисунок 2" descr="IMG_083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5888"/>
            <a:ext cx="4464496" cy="27416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8915" name="Рисунок 3" descr="IMG_077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2924175"/>
            <a:ext cx="4340224" cy="26241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8916" name="Рисунок 4" descr="IMG_082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924175"/>
            <a:ext cx="4464496" cy="26241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467544" y="5661248"/>
            <a:ext cx="8104954" cy="101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>
                <a:solidFill>
                  <a:srgbClr val="002060"/>
                </a:solidFill>
                <a:latin typeface="Monotype Corsiva"/>
              </a:rPr>
              <a:t>На святом месте Аранжин Арьяа Баала. 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Monotype Corsiva"/>
              </a:rPr>
              <a:t>Ламы дацана под руководством Пандидо Хамбо-ламы 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Monotype Corsiva"/>
              </a:rPr>
              <a:t>Дамбы Аюшеева освятили статую Арьяа Баалы.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030342" cy="6879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Admin\Pictures\фото\Файлы дацана\BurxanaiZurag\bann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116633"/>
            <a:ext cx="2016224" cy="33670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020272" y="3573016"/>
            <a:ext cx="2016224" cy="316835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Ежегодно ламами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Дацана под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 руководством</a:t>
            </a:r>
          </a:p>
          <a:p>
            <a:r>
              <a:rPr lang="ru-RU" b="1" dirty="0" err="1" smtClean="0">
                <a:solidFill>
                  <a:srgbClr val="0070C0"/>
                </a:solidFill>
                <a:latin typeface="Monotype Corsiva" pitchFamily="66" charset="0"/>
              </a:rPr>
              <a:t>Хамбо</a:t>
            </a: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 ламы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 Дамбы </a:t>
            </a:r>
            <a:r>
              <a:rPr lang="ru-RU" b="1" dirty="0" err="1" smtClean="0">
                <a:solidFill>
                  <a:srgbClr val="0070C0"/>
                </a:solidFill>
                <a:latin typeface="Monotype Corsiva" pitchFamily="66" charset="0"/>
              </a:rPr>
              <a:t>Аюшеева</a:t>
            </a:r>
            <a:endParaRPr lang="ru-RU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проводится хурал посвященный </a:t>
            </a:r>
          </a:p>
          <a:p>
            <a:r>
              <a:rPr lang="ru-RU" b="1" dirty="0" err="1" smtClean="0">
                <a:solidFill>
                  <a:srgbClr val="0070C0"/>
                </a:solidFill>
                <a:latin typeface="Monotype Corsiva" pitchFamily="66" charset="0"/>
              </a:rPr>
              <a:t>Гомбо</a:t>
            </a: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Monotype Corsiva" pitchFamily="66" charset="0"/>
              </a:rPr>
              <a:t>сахюусану</a:t>
            </a: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,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гневному воплощению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Monotype Corsiva" pitchFamily="66" charset="0"/>
              </a:rPr>
              <a:t>Арьяа</a:t>
            </a: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Monotype Corsiva" pitchFamily="66" charset="0"/>
              </a:rPr>
              <a:t>Баалы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883</TotalTime>
  <Words>282</Words>
  <Application>Microsoft Office PowerPoint</Application>
  <PresentationFormat>Экран (4:3)</PresentationFormat>
  <Paragraphs>52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Презентация PowerPoint</vt:lpstr>
      <vt:lpstr>Сведения об основных пунктах маршрута</vt:lpstr>
      <vt:lpstr>Презентация PowerPoint</vt:lpstr>
      <vt:lpstr>Презентация PowerPoint</vt:lpstr>
      <vt:lpstr>Зула хурал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slider999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экокономист</cp:lastModifiedBy>
  <cp:revision>76</cp:revision>
  <dcterms:created xsi:type="dcterms:W3CDTF">2016-11-14T05:46:47Z</dcterms:created>
  <dcterms:modified xsi:type="dcterms:W3CDTF">2018-08-02T08:54:41Z</dcterms:modified>
</cp:coreProperties>
</file>