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9" r:id="rId2"/>
    <p:sldId id="256" r:id="rId3"/>
    <p:sldId id="267" r:id="rId4"/>
    <p:sldId id="295" r:id="rId5"/>
    <p:sldId id="257" r:id="rId6"/>
    <p:sldId id="292" r:id="rId7"/>
    <p:sldId id="296" r:id="rId8"/>
    <p:sldId id="298" r:id="rId9"/>
    <p:sldId id="258" r:id="rId10"/>
    <p:sldId id="261" r:id="rId11"/>
    <p:sldId id="262" r:id="rId12"/>
    <p:sldId id="297" r:id="rId13"/>
    <p:sldId id="260" r:id="rId14"/>
    <p:sldId id="293" r:id="rId15"/>
    <p:sldId id="29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8" autoAdjust="0"/>
    <p:restoredTop sz="94660"/>
  </p:normalViewPr>
  <p:slideViewPr>
    <p:cSldViewPr>
      <p:cViewPr>
        <p:scale>
          <a:sx n="60" d="100"/>
          <a:sy n="60" d="100"/>
        </p:scale>
        <p:origin x="-1484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12F44-5B28-47CE-8AA0-8216A591EF1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7BAD-869D-484C-9BE8-8581A6E34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9785-158D-4D46-851F-2BBD5732A809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83452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28FB-8F15-4941-B516-F3D64236B000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3124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0FAD-50FA-4496-B2D4-2E2944721557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307710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1733-545D-405B-98C6-CB214C5A26FC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2998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63F3-68EA-4076-B7A0-6AD90FFDC781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207288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0304-3DA0-40E5-9A29-94DD2C4627E9}" type="datetime1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27024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3255-459D-47B6-8E83-9E598A5836E0}" type="datetime1">
              <a:rPr lang="ru-RU" smtClean="0"/>
              <a:t>04.04.2018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05663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26B2-3149-41C3-9923-FF3427A9A7B1}" type="datetime1">
              <a:rPr lang="ru-RU" smtClean="0"/>
              <a:t>04.04.2018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40908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7502-DA3E-4CCF-9CB2-0EB57619283E}" type="datetime1">
              <a:rPr lang="ru-RU" smtClean="0"/>
              <a:t>04.04.2018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2777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EE02-D3A6-4397-B8C1-7447831EF0DA}" type="datetime1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98522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540B-C303-4093-B548-3C04B46BAE78}" type="datetime1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3381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F278A-D444-419A-9682-89AF77D8B7D5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4FB25-5689-4889-80A4-169361D0B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ll.culture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zcdk.tver.muzkult.ru/" TargetMode="External"/><Relationship Id="rId4" Type="http://schemas.openxmlformats.org/officeDocument/2006/relationships/hyperlink" Target="http://adminzubcov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57" cy="687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548680"/>
            <a:ext cx="79208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"Сечение капусты в приволжских сторонах есть то же, что уборка винограда в Германии и южных провинциях Франции" </a:t>
            </a:r>
            <a:endParaRPr lang="ru-RU" sz="4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r"/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Ф.Н. Глинка</a:t>
            </a:r>
            <a:endParaRPr lang="ru-RU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004876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-12540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:\30.09\3\Презентация2\Слайд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1"/>
          <a:stretch/>
        </p:blipFill>
        <p:spPr bwMode="auto">
          <a:xfrm>
            <a:off x="221740" y="317385"/>
            <a:ext cx="4243921" cy="6210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BEC993-10C1-4FFA-A080-3766FC177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762" y="4005065"/>
            <a:ext cx="4287502" cy="2417422"/>
          </a:xfrm>
          <a:prstGeom prst="rect">
            <a:avLst/>
          </a:prstGeom>
        </p:spPr>
      </p:pic>
      <p:pic>
        <p:nvPicPr>
          <p:cNvPr id="8194" name="Picture 2" descr="D:\Директор\Фото  видео  праздников шаблоны\4 День капусты по годам\2017\Фото Капуста в почту\DSCN04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08" y="252397"/>
            <a:ext cx="4331655" cy="3587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526021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-12540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1" b="21731"/>
          <a:stretch/>
        </p:blipFill>
        <p:spPr bwMode="auto">
          <a:xfrm>
            <a:off x="993829" y="2930199"/>
            <a:ext cx="7361417" cy="3734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K:\30.09\День капус  фото\DSC061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1300" r="6152" b="12821"/>
          <a:stretch/>
        </p:blipFill>
        <p:spPr bwMode="auto">
          <a:xfrm>
            <a:off x="181533" y="188640"/>
            <a:ext cx="4437837" cy="2741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30.09\День капус  фото\DSC061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r="3562"/>
          <a:stretch/>
        </p:blipFill>
        <p:spPr bwMode="auto">
          <a:xfrm>
            <a:off x="4565104" y="233798"/>
            <a:ext cx="4401879" cy="2696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76552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4"/>
          <a:stretch/>
        </p:blipFill>
        <p:spPr bwMode="auto">
          <a:xfrm>
            <a:off x="43854" y="188640"/>
            <a:ext cx="4931184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D:\Директор\Фото  видео  праздников шаблоны\4 День капусты по годам\2017\Фото Капуста в почту\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/>
          <a:stretch/>
        </p:blipFill>
        <p:spPr bwMode="auto">
          <a:xfrm>
            <a:off x="3851920" y="1710958"/>
            <a:ext cx="5112568" cy="4898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09923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-12540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136212" y="188640"/>
            <a:ext cx="8756268" cy="636923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Зубцов расположен на трассе М-9 «Балтия»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13</a:t>
            </a:fld>
            <a:endParaRPr lang="ru-RU"/>
          </a:p>
        </p:txBody>
      </p:sp>
      <p:pic>
        <p:nvPicPr>
          <p:cNvPr id="2051" name="Picture 3" descr="C:\Users\Админ\Desktop\Схема прогул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28276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31765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" y="0"/>
            <a:ext cx="9139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667665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ятиугольник 10"/>
          <p:cNvSpPr/>
          <p:nvPr/>
        </p:nvSpPr>
        <p:spPr>
          <a:xfrm>
            <a:off x="251520" y="332656"/>
            <a:ext cx="8280920" cy="636923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услугам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гостей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Зубцовского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2449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4" y="620688"/>
            <a:ext cx="8466217" cy="5689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3245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0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197620" y="260649"/>
            <a:ext cx="7758756" cy="64807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сайта, страницы в соцсетях</a:t>
            </a: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24744"/>
            <a:ext cx="820891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АИС «Единое информационное пространство в сфере культуры»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https://all.culture.ru/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официальном сайте Администрации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Зубцовского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http://adminzubcov.ru</a:t>
            </a:r>
            <a:r>
              <a:rPr lang="ru-RU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официальном сайте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МБУК ЦДК 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://zcdk.tver.muzkult.ru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                        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социальных сетях ВК, ОК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549889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14844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8431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естиваль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творчества                                  «БАРЫНЯ КАПУСТА»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273913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Организаторы: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Зубцовского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Тверской области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МБУК «Центральный Дом культуры»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Зубцовского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K:\30.09\Капустааа\Фото\821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07831"/>
            <a:ext cx="5904656" cy="3936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746975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-12540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AE3DCC1-1027-48EE-8CAB-1353FA6EB286}"/>
              </a:ext>
            </a:extLst>
          </p:cNvPr>
          <p:cNvSpPr/>
          <p:nvPr/>
        </p:nvSpPr>
        <p:spPr>
          <a:xfrm>
            <a:off x="4067944" y="548680"/>
            <a:ext cx="4807216" cy="43396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19 века через наш город  проезжал  русский поэт, герой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войны, декабрист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 Глинка, который в «Письмах русского офицера» описывал свое путешествие по городам Тверской губернии —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Зубцову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Ржеву, и Старице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5" y="548680"/>
            <a:ext cx="342705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5013176"/>
            <a:ext cx="88396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Федор Николаевич Глинка</a:t>
            </a: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русский поэт, декабрист, </a:t>
            </a: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 войны 1812 года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170371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4" y="476672"/>
            <a:ext cx="9111206" cy="564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68352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-12540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D:\Директор\Фото  видео  праздников шаблоны\4 День капусты по годам\2017\Подборка фото для баннера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1" y="476672"/>
            <a:ext cx="8110287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605128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" y="548680"/>
            <a:ext cx="8954193" cy="5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02214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37" y="3690149"/>
            <a:ext cx="5941526" cy="34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Директор\Фото  видео  праздников шаблоны\4 День капусты по годам\2017\Фото Капуста в почту\DSCN05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471"/>
            <a:ext cx="8640960" cy="647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19724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Директор\Фото  видео  праздников шаблоны\4 День капусты по годам\2017\Фото Капуста в почту\Из Твери\DSC027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66725"/>
            <a:ext cx="8890000" cy="592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1640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0" y="-12540"/>
            <a:ext cx="9144000" cy="68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110750" y="260648"/>
            <a:ext cx="4464496" cy="576064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/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 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62" y="908720"/>
            <a:ext cx="77669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октября 2018 года</a:t>
            </a:r>
          </a:p>
          <a:p>
            <a:endParaRPr lang="ru-RU" sz="3200" dirty="0"/>
          </a:p>
          <a:p>
            <a:endParaRPr lang="ru-RU" sz="3200" dirty="0"/>
          </a:p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Тверская область, г.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Зубцов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07504" y="1700808"/>
            <a:ext cx="4464496" cy="576064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/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 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3D59FA-00EF-4949-99E6-EC4F04DA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18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49EF156-188E-4D13-B519-559210FA5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37" y="429494"/>
            <a:ext cx="3907251" cy="24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4FB25-5689-4889-80A4-169361D0B3A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008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155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Пользователь Windows</cp:lastModifiedBy>
  <cp:revision>44</cp:revision>
  <cp:lastPrinted>2018-04-04T11:15:43Z</cp:lastPrinted>
  <dcterms:created xsi:type="dcterms:W3CDTF">2018-04-02T10:34:59Z</dcterms:created>
  <dcterms:modified xsi:type="dcterms:W3CDTF">2018-04-04T16:52:04Z</dcterms:modified>
</cp:coreProperties>
</file>