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3" r:id="rId6"/>
    <p:sldId id="257" r:id="rId7"/>
    <p:sldId id="260" r:id="rId8"/>
    <p:sldId id="275" r:id="rId9"/>
    <p:sldId id="268" r:id="rId10"/>
    <p:sldId id="269" r:id="rId11"/>
    <p:sldId id="272" r:id="rId12"/>
    <p:sldId id="270" r:id="rId13"/>
    <p:sldId id="273" r:id="rId14"/>
    <p:sldId id="271" r:id="rId15"/>
    <p:sldId id="274" r:id="rId16"/>
    <p:sldId id="264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DCB8F-F04F-4BF5-8F8F-BCB380950B75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B66E-11AB-4E9F-8F9B-FCB08943E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7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A92E-47AE-49C0-B798-DA105748D2B6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A7C6-9DF2-4B54-BF63-56527452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349F-44C4-4DFD-893B-AF21B0DDD3E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0BFD-2353-4F28-8CC4-8888F78DE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1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3BD648-B78F-4AD2-B357-6297AEC099C8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80E903-A718-4AA4-B990-FB4119CD3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3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2EDC-132E-4722-952C-12A8616F1F67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74CC-4986-474E-9792-3F327039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31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4E5D-47D7-4A6F-B107-686A5E1A5DAE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0588DD-C4DA-4EC2-9A00-34CFE0A0F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52F2BD-AEBD-4434-9DC2-CDA83123F168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F93645-5D78-4FFD-9366-B3B2AF5C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2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A1633-CE0B-4387-AE1F-7B1FAF072351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8AE2D2-1117-48B2-8C4A-8543B453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1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9895-ACEF-4FD3-A78D-47F1A0662E47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3149-40A2-4869-8DB6-E4D352651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43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A31E-D755-44F8-BF11-4F6F0486D6C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77FEB7-FD98-4356-B376-DA525C65E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5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0F86-8E77-4F43-BEE1-94F8FA201F9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B703-FF27-40E7-A99A-6B3DD81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9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88C6-2801-4A72-8001-7C63613A0A4D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B80B-EB9F-4BAA-9064-B02DD6E93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0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CD4024-3186-49D7-AB4A-94510E5FFD7E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063AEAF6-FCB5-4044-BF2B-C29211BB1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0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7451-30F3-471C-A813-CE0E9E49D64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404D-315B-46E2-91C7-41340DDF2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8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D023-A900-454D-81D4-AB4D16F5EA7C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D79D-C889-464B-9768-9C9A6D63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6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1731EF-9A46-4201-B683-62A21791336F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F44EDA7F-C159-43ED-B2BB-059222D07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2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044F-B4C4-4AAB-AEA0-5E67335520F7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4561-CE99-4965-9F7D-A20DB49F1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58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34AD-AD2D-4685-BB17-CFA731A7292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30B3BB-DC95-4E04-991F-2FC1F43EE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2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B758E4-B084-46A7-A765-E3915AA0ED61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AF9EB5-AF8B-44DC-80A8-E3AB7BB40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54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ECE85B-19F4-4338-9AF3-2B037DFA16F8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3CB005-207E-4193-AA10-FCB065C00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00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429A-AD23-427E-AA5A-8330105C8850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664A-1E7C-4361-858D-EAA3374A0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46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2E36-D09D-4F32-A642-F1D65A9B957D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177C6432-1184-4C72-92DC-61E1AE5EF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5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CC0D-6BFB-48BA-954B-897D231A049F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2D52-547F-4385-84A9-993BAD0F8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7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11BE-E376-4E7B-AB1D-096B6A8944D0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23FD-D463-47D1-BDF7-3F76FB070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62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2DA55F-3FD2-44C4-A95B-CBE3B1A3E38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937364E9-7D36-439B-B513-7B4ED8D7D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1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DFC4-B52B-4341-828E-27653BCE0031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D236-501B-4536-BFDF-AB013AEB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27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B064-226F-42F7-91B7-0D230C1567D8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D7F2-DF14-4B92-B2AD-9FF96A9C3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D89F-8DFE-498A-8900-A46630FE3430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475A-339A-4F4C-9289-83EE4E176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7CD3-71B8-4F56-8672-CA871D137A82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DC3D-B2F8-4935-95EB-2DF8A035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0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E7A9-7F9F-43BC-8B77-A08381FF25EB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4E27-8BC6-45C4-8061-9122F27C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7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EC2B-F796-4A10-8A10-3C07E355CBF0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278-B5DC-4834-B5F7-A4B334ADB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9E68-8FFC-4B97-822F-BA28593F04D8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11BA-A135-4ABC-8D09-28C03B823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4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D5A2-F5A2-49B0-992D-88195B837A2A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67C3-FB0B-4B3E-AB68-BE8B215D1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A4D2B-24C7-4768-AE96-7C4469AB1D06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1D91D-422B-4940-90CB-0635C8E0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447BC7-3F04-4B91-B1D4-D939AED6AB69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11EABD-8155-44BE-940E-8AA5779DA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8" r:id="rId3"/>
    <p:sldLayoutId id="2147483719" r:id="rId4"/>
    <p:sldLayoutId id="2147483720" r:id="rId5"/>
    <p:sldLayoutId id="2147483710" r:id="rId6"/>
    <p:sldLayoutId id="2147483721" r:id="rId7"/>
    <p:sldLayoutId id="2147483711" r:id="rId8"/>
    <p:sldLayoutId id="2147483722" r:id="rId9"/>
    <p:sldLayoutId id="2147483712" r:id="rId10"/>
    <p:sldLayoutId id="21474837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455A6619-0BFB-4A5B-86E5-DA0D00E58294}" type="datetimeFigureOut">
              <a:rPr lang="ru-RU"/>
              <a:pPr>
                <a:defRPr/>
              </a:pPr>
              <a:t>05.08.2018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ACD72C-63FF-4192-A00E-6CE030AAE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25" r:id="rId3"/>
    <p:sldLayoutId id="2147483726" r:id="rId4"/>
    <p:sldLayoutId id="2147483727" r:id="rId5"/>
    <p:sldLayoutId id="2147483714" r:id="rId6"/>
    <p:sldLayoutId id="2147483728" r:id="rId7"/>
    <p:sldLayoutId id="2147483715" r:id="rId8"/>
    <p:sldLayoutId id="2147483729" r:id="rId9"/>
    <p:sldLayoutId id="2147483716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yd9rah8vvfeiv929awk8hazhf7htus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586038"/>
            <a:ext cx="5513388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323850" y="115888"/>
            <a:ext cx="8496300" cy="28082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Волгоградский государственный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аграрный университет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сервиса и туризма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культурно-познавательного безбарьерного турмаршрута «Волгоград – берег добра»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113" y="6335713"/>
            <a:ext cx="3025775" cy="504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Волгоград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 smtClean="0"/>
          </a:p>
        </p:txBody>
      </p:sp>
      <p:pic>
        <p:nvPicPr>
          <p:cNvPr id="18437" name="Picture 5" descr="C:\Users\User\Documents\IVK\Ivan\СКСТ, Сервис и Туризм\Гранты, конкурсы, премии\Премии\2015 г\Всероссийская туристская премия Маршрут года. До 15.08.2015 г\Добрыня\Добрыня. Волгоград-берег доб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828925"/>
            <a:ext cx="311943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0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8750" y="333375"/>
          <a:ext cx="8877300" cy="63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884"/>
                <a:gridCol w="7199416"/>
              </a:tblGrid>
              <a:tr h="6351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день (суббота</a:t>
                      </a:r>
                      <a:r>
                        <a:rPr lang="ru-RU" sz="16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4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8.30-9.30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в отеле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4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 в фойе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гостиницы и выезд в Волгоградский ГАУ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4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Прибытие в Центр верховой езды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«Добрыня» Волгоградского ГАУ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Занятие юных туристов  адаптивной ездой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5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13.30-14.00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в кафе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«Брецель» Волгоградского ГАУ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5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Прогулка по нижней террасе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Центральной  набережной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5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Прогулка на теплоходе по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Волге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5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отеле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7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Свободное время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достопримечательности второго дня путешествия</a:t>
            </a:r>
          </a:p>
        </p:txBody>
      </p:sp>
      <p:pic>
        <p:nvPicPr>
          <p:cNvPr id="27651" name="Picture 2" descr="http://www.esosedi.ru/fiber/1643/fit/1400x1000/vgsh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508125"/>
            <a:ext cx="4371976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User\Documents\IVK\Ivan\СиТ\Гранты, конкурсы, премии\Премии\2016 г\Всероссийская туристская премия Маршрут года\Волгоград-берег добра\Занятие в Добрыне. По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508125"/>
            <a:ext cx="41068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User\Documents\IVK\Ivan\СиТ\Гранты, конкурсы, премии\Премии\2016 г\Всероссийская туристская премия Маршрут года\Волгоград-берег добра\Набережная г. Волгогра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59225"/>
            <a:ext cx="3898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388" y="26988"/>
          <a:ext cx="8713787" cy="6192840"/>
        </p:xfrm>
        <a:graphic>
          <a:graphicData uri="http://schemas.openxmlformats.org/drawingml/2006/table">
            <a:tbl>
              <a:tblPr/>
              <a:tblGrid>
                <a:gridCol w="1646237"/>
                <a:gridCol w="7067550"/>
              </a:tblGrid>
              <a:tr h="681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день (воскресенье)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8.00-8.30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в отеле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Выселение из номеров и встреча в фойе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 в музей-заповедник «Старая Сарепта».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Экскурсия по музею-заповеднику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в кафе «Гличъ» музея-заповедника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 – 18.00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Свободное время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 в аэропорт «Гумрак»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9683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21.50 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Вылет тургруппы из Волгограда в Москву*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28705" name="TextBox 2"/>
          <p:cNvSpPr txBox="1">
            <a:spLocks noChangeArrowheads="1"/>
          </p:cNvSpPr>
          <p:nvPr/>
        </p:nvSpPr>
        <p:spPr bwMode="auto">
          <a:xfrm>
            <a:off x="250825" y="6276975"/>
            <a:ext cx="871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* Вариант основной перевозки может быть изменён туроператором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User\Documents\IVK\Ivan\СиТ\Гранты, конкурсы, премии\Премии\2016 г\Всероссийская туристская премия Маршрут года\Волгоград-берег добра\Музей-заповедник «Старая Сарепта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732213"/>
            <a:ext cx="468471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достопримечательности третьего дня путешествия</a:t>
            </a:r>
          </a:p>
        </p:txBody>
      </p:sp>
      <p:pic>
        <p:nvPicPr>
          <p:cNvPr id="29700" name="Picture 2" descr="C:\Users\User\Documents\IVK\Ivan\СиТ\Гранты, конкурсы, премии\Премии\2016 г\Всероссийская туристская премия Маршрут года\Волгоград-берег добра\Старая Сареп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moscowbars.ru/files/bars/15/141833146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400"/>
            <a:ext cx="27749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http://culture.volganet.ru/upload/iblock/3b1/Sarepta_8_dekabr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497013"/>
            <a:ext cx="38544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034087"/>
          </a:xfrm>
        </p:spPr>
        <p:txBody>
          <a:bodyPr/>
          <a:lstStyle/>
          <a:p>
            <a:pPr algn="l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Каждый человек                                            Все люди                   </a:t>
            </a:r>
            <a:r>
              <a:rPr lang="ru-RU" sz="400" smtClean="0">
                <a:latin typeface="Times New Roman" pitchFamily="18" charset="0"/>
                <a:cs typeface="Times New Roman" pitchFamily="18" charset="0"/>
              </a:rPr>
              <a:t>.                 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особенный!                                                 равны!!!</a:t>
            </a:r>
          </a:p>
        </p:txBody>
      </p:sp>
      <p:pic>
        <p:nvPicPr>
          <p:cNvPr id="21506" name="Picture 2" descr="C:\Users\USER\Desktop\330632eeaa435b902e52d8cf10fd3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" y="404664"/>
            <a:ext cx="394329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7" name="Picture 3" descr="C:\Users\USER\Desktop\x_06b55d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6835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8" name="Picture 4" descr="C:\Users\USER\Desktop\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3337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6" name="Объект 2"/>
          <p:cNvSpPr>
            <a:spLocks noGrp="1"/>
          </p:cNvSpPr>
          <p:nvPr>
            <p:ph idx="1"/>
          </p:nvPr>
        </p:nvSpPr>
        <p:spPr>
          <a:xfrm>
            <a:off x="428625" y="10493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y7tKKhOm2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28384" cy="602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4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4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2827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Успехи нашей страны в создании безбарьерной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Сочи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Казань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Москва </a:t>
            </a:r>
          </a:p>
        </p:txBody>
      </p:sp>
      <p:pic>
        <p:nvPicPr>
          <p:cNvPr id="16386" name="Picture 2" descr="C:\Users\USER\Desktop\pand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5"/>
            <a:ext cx="275674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7" name="Picture 3" descr="C:\Users\USER\Desktop\media-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79459"/>
            <a:ext cx="3058129" cy="225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8" name="Picture 4" descr="C:\Users\USER\Desktop\39936218_w640_h640_foto_sanuz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01898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«Формирование доступной среды жизнедеятельности для инвалидов и маломобильных групп населения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Волгоградской области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11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493001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2827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Причины для развития в г. Волгограде доступной (безбарьерной) среды: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Гуманитарная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Экономическая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photos-180-img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32273"/>
            <a:ext cx="3680231" cy="2754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63974_21paralizafotoshutterstock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131059" cy="2754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901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3124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Гостиничная индустрия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Волгограда</a:t>
            </a:r>
          </a:p>
        </p:txBody>
      </p:sp>
      <p:pic>
        <p:nvPicPr>
          <p:cNvPr id="22533" name="Picture 7" descr="C:\Users\User\Documents\IVK\Ivan\СКСТ, Сервис и Туризм\Гранты, конкурсы, премии\Премии\2015 г\Всероссийская туристская премия Маршрут года. До 15.08.2015 г\Добрыня\Hampton by Hilton Волгоград Профсоюз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8885"/>
            <a:ext cx="4460687" cy="29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ocument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086473"/>
            <a:ext cx="49149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rails_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46" y="1288279"/>
            <a:ext cx="2277938" cy="2507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moskva-poruchni_i_derzhateli_dlya_invalidov_v_tualetnye_kabinki_i_santehnicheskie_peregorodki_skameyki_pristennye_28842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9597"/>
            <a:ext cx="2008782" cy="241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62359" y="15032"/>
            <a:ext cx="8784976" cy="1008112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Объекты туристской инфраструктуры</a:t>
            </a:r>
          </a:p>
        </p:txBody>
      </p:sp>
      <p:pic>
        <p:nvPicPr>
          <p:cNvPr id="2050" name="Picture 2" descr="C:\Users\User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59" y="980728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20" y="3861048"/>
            <a:ext cx="3976915" cy="29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" y="4091338"/>
            <a:ext cx="4889033" cy="27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" y="1218456"/>
            <a:ext cx="4019285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49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55062" cy="72072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Исходные данные проектируемого турпродукта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740775" cy="590391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тура: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«Волгоград - берег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добра»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Туристская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дестинация: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г. Волгоград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Тип туризма: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въездной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туризма: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безбарьерный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культурно-познавательный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Тип турпродукта: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пакетный турпродукт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Общая цель турпродукта: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знакомство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юных туристов и их родителей с главными достопримечательностями   Волгограда с одновременным включением в него процесса иппотерапии в центре верховой езды «Добрыня»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Продолжительность тура: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 дня / 2 ночи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и подростки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нарушением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опорно–двигательного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аппарата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 тургруппы: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(5 детей и 5 сопровождающих)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610600" cy="908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Программа и описание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культурно-познавательного безбарьерного тура «Волгоград - берег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добра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981075"/>
          <a:ext cx="8928100" cy="5864226"/>
        </p:xfrm>
        <a:graphic>
          <a:graphicData uri="http://schemas.openxmlformats.org/drawingml/2006/table">
            <a:tbl>
              <a:tblPr/>
              <a:tblGrid>
                <a:gridCol w="1687513"/>
                <a:gridCol w="7240587"/>
              </a:tblGrid>
              <a:tr h="411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</a:tr>
              <a:tr h="274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 (пятница)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9.10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Прибытие туристов из Москвы в Волгоград,  Аэропорт «Гумрак»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411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Заселение в «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Hampton by Hilton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Волгоград Профсоюзная»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 – 11.00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48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 в фойе отеля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12.00-14.00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Экскурсия по программе «Сталинградская битва»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в «Блин-клубе» 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Прогулка по Парку дружбы «Волгоград-Баку»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 на экскурсию на Мамаев Курган.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 в патриот-кафе «Блиндаж» на Мамаевом Кургане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21.00 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Возвращение в отель «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Hampton by Hilton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Волгоград Профсоюзная»</a:t>
                      </a:r>
                    </a:p>
                  </a:txBody>
                  <a:tcPr marL="67089" marR="670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User\Documents\IVK\Ivan\СиТ\Гранты, конкурсы, премии\Премии\2016 г\Всероссийская туристская премия Маршрут года\Волгоград-берег добра\Мамаев Курган ночь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538538"/>
            <a:ext cx="50403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достопримечательности первого дня путешествия</a:t>
            </a:r>
          </a:p>
        </p:txBody>
      </p:sp>
      <p:pic>
        <p:nvPicPr>
          <p:cNvPr id="25604" name="Picture 2" descr="C:\Users\User\Documents\IVK\Ivan\СиТ\Гранты, конкурсы, премии\Премии\2016 г\Всероссийская туристская премия Маршрут года\Волгоград-берег добра\Музей-заповедник Сталинградская бит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557338"/>
            <a:ext cx="46926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User\Documents\IVK\Ivan\СиТ\Гранты, конкурсы, премии\Премии\2016 г\Всероссийская туристская премия Маршрут года\Волгоград-берег добра\Парк дружбы Волгоград-Бак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539875"/>
            <a:ext cx="40084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2.3|1.8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406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Обычная</vt:lpstr>
      <vt:lpstr>1_Обычная</vt:lpstr>
      <vt:lpstr>ФГБОУ ВО Волгоградский государственный аграрный университет Факультет сервиса и туризма Проект культурно-познавательного безбарьерного турмаршрута «Волгоград – берег добра»</vt:lpstr>
      <vt:lpstr>Успехи нашей страны в создании безбарьерной среды</vt:lpstr>
      <vt:lpstr>Государственная программа «Формирование доступной среды жизнедеятельности для инвалидов и маломобильных групп населения в Волгоградской области»</vt:lpstr>
      <vt:lpstr>Причины для развития в г. Волгограде доступной (безбарьерной) среды:</vt:lpstr>
      <vt:lpstr>Гостиничная индустрия  г. Волгограда</vt:lpstr>
      <vt:lpstr>Объекты туристской инфраструктуры</vt:lpstr>
      <vt:lpstr>Исходные данные проектируемого турпродукта</vt:lpstr>
      <vt:lpstr>Программа и описание культурно-познавательного безбарьерного тура «Волгоград - берег добра»</vt:lpstr>
      <vt:lpstr>Главные достопримечательности первого дня путешествия</vt:lpstr>
      <vt:lpstr>Презентация PowerPoint</vt:lpstr>
      <vt:lpstr>Главные достопримечательности второго дня путешествия</vt:lpstr>
      <vt:lpstr>Презентация PowerPoint</vt:lpstr>
      <vt:lpstr>Главные достопримечательности третьего дня путешествия</vt:lpstr>
      <vt:lpstr>       Каждый человек                                            Все люди                   .                                особенный!                                                 равны!!!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ВПО Волгоградский государственный аграрный университет   «Анализ возможностей г. Волгограда для развития безбарьерного туризма»</dc:title>
  <dc:creator>Admin</dc:creator>
  <cp:lastModifiedBy>User</cp:lastModifiedBy>
  <cp:revision>30</cp:revision>
  <dcterms:created xsi:type="dcterms:W3CDTF">2014-04-16T20:12:11Z</dcterms:created>
  <dcterms:modified xsi:type="dcterms:W3CDTF">2018-08-05T19:25:56Z</dcterms:modified>
</cp:coreProperties>
</file>