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4" r:id="rId6"/>
    <p:sldId id="266" r:id="rId7"/>
    <p:sldId id="267" r:id="rId8"/>
    <p:sldId id="270" r:id="rId9"/>
    <p:sldId id="27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itywalkbalakowo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hyperlink" Target="mailto:molodezhnaya-social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3960440" cy="44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9715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Открой тайну Балаково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2" y="113299"/>
            <a:ext cx="1712913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62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 истории города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736353" cy="4981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73" y="1863149"/>
            <a:ext cx="5060434" cy="3795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685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Городской центр искусств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им</a:t>
            </a:r>
            <a:r>
              <a:rPr lang="ru-RU" dirty="0"/>
              <a:t>. М.Э. </a:t>
            </a:r>
            <a:r>
              <a:rPr lang="ru-RU" dirty="0" err="1"/>
              <a:t>Сиропова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1944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17" y="2234048"/>
            <a:ext cx="4789781" cy="3592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62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Волжский дизель имени Маминых</a:t>
            </a:r>
          </a:p>
        </p:txBody>
      </p:sp>
      <p:pic>
        <p:nvPicPr>
          <p:cNvPr id="2050" name="Picture 2" descr="https://pp.userapi.com/c837125/v837125630/4fbad/OwPCmJWXX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14754"/>
            <a:ext cx="7128792" cy="5346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53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Памятник Первому трактору Ф. А. </a:t>
            </a:r>
            <a:r>
              <a:rPr lang="ru-RU" dirty="0" err="1"/>
              <a:t>Блинова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9063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r="7763"/>
          <a:stretch/>
        </p:blipFill>
        <p:spPr bwMode="auto">
          <a:xfrm>
            <a:off x="4012467" y="1853343"/>
            <a:ext cx="4926260" cy="4239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88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Пожарная каланча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28" y="1312844"/>
            <a:ext cx="3789040" cy="5052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5016"/>
            <a:ext cx="3774662" cy="5039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80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Усадьба </a:t>
            </a:r>
            <a:r>
              <a:rPr lang="ru-RU" dirty="0" err="1"/>
              <a:t>П.Мальцева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34075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09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Торговый </a:t>
            </a:r>
            <a:r>
              <a:rPr lang="ru-RU" dirty="0"/>
              <a:t>дом Шмидта</a:t>
            </a:r>
          </a:p>
        </p:txBody>
      </p:sp>
      <p:pic>
        <p:nvPicPr>
          <p:cNvPr id="1026" name="Picture 2" descr="https://pp.userapi.com/c841137/v841137418/15f52/VMrGQ6UTW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37086" cy="462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375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035496"/>
            <a:ext cx="98694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2280683"/>
            <a:ext cx="60841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МАУ </a:t>
            </a:r>
            <a:r>
              <a:rPr lang="ru-RU" sz="2800" dirty="0"/>
              <a:t>ЦКОДМ </a:t>
            </a:r>
            <a:endParaRPr lang="ru-RU" sz="2800" dirty="0" smtClean="0"/>
          </a:p>
          <a:p>
            <a:pPr algn="ctr"/>
            <a:r>
              <a:rPr lang="ru-RU" sz="2800" dirty="0" smtClean="0"/>
              <a:t>«</a:t>
            </a:r>
            <a:r>
              <a:rPr lang="ru-RU" sz="2800" dirty="0"/>
              <a:t>Молодёжная инициатива»</a:t>
            </a:r>
          </a:p>
          <a:p>
            <a:pPr algn="ctr"/>
            <a:r>
              <a:rPr lang="ru-RU" sz="2800" dirty="0"/>
              <a:t>ул. Проспект Героев 31А</a:t>
            </a:r>
          </a:p>
          <a:p>
            <a:pPr algn="ctr"/>
            <a:r>
              <a:rPr lang="ru-RU" sz="2800" dirty="0"/>
              <a:t>8 (8453) 32-07-15</a:t>
            </a:r>
          </a:p>
          <a:p>
            <a:pPr algn="ctr"/>
            <a:r>
              <a:rPr lang="ru-RU" sz="2800" dirty="0" smtClean="0"/>
              <a:t>8 (</a:t>
            </a:r>
            <a:r>
              <a:rPr lang="ru-RU" sz="2800" dirty="0"/>
              <a:t>8453</a:t>
            </a:r>
            <a:r>
              <a:rPr lang="ru-RU" sz="2800" dirty="0" smtClean="0"/>
              <a:t>) 39-31-39</a:t>
            </a:r>
          </a:p>
          <a:p>
            <a:pPr algn="ctr"/>
            <a:r>
              <a:rPr lang="ru-RU" sz="2800" dirty="0" smtClean="0"/>
              <a:t>      8-906-310-03-57 </a:t>
            </a:r>
            <a:r>
              <a:rPr lang="ru-RU" sz="2800" dirty="0"/>
              <a:t>(</a:t>
            </a:r>
            <a:r>
              <a:rPr lang="ru-RU" sz="2800" dirty="0" smtClean="0"/>
              <a:t>Наталья)</a:t>
            </a:r>
          </a:p>
          <a:p>
            <a:pPr algn="ctr"/>
            <a:r>
              <a:rPr lang="ru-RU" sz="2800" dirty="0" smtClean="0"/>
              <a:t>8-967-505-91-16 (Вера)</a:t>
            </a:r>
          </a:p>
          <a:p>
            <a:pPr algn="ctr"/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vk.com/citywalkbalakowo</a:t>
            </a:r>
            <a:endParaRPr lang="ru-RU" sz="2800" dirty="0" smtClean="0"/>
          </a:p>
          <a:p>
            <a:pPr algn="ctr"/>
            <a:r>
              <a:rPr lang="en-US" sz="2800" dirty="0" smtClean="0">
                <a:hlinkClick r:id="rId4"/>
              </a:rPr>
              <a:t>molodezhnaya-social@mail.ru</a:t>
            </a:r>
            <a:endParaRPr lang="ru-RU" sz="2800" smtClean="0"/>
          </a:p>
          <a:p>
            <a:pPr algn="ctr"/>
            <a:endParaRPr lang="ru-RU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" y="1988840"/>
            <a:ext cx="3516455" cy="383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7196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63</Words>
  <Application>Microsoft Office PowerPoint</Application>
  <PresentationFormat>Экран (4:3)</PresentationFormat>
  <Paragraphs>17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Открой тайну Балаково</vt:lpstr>
      <vt:lpstr>Музей истории города</vt:lpstr>
      <vt:lpstr>Городской центр искусств  им. М.Э. Сиропова</vt:lpstr>
      <vt:lpstr>Волжский дизель имени Маминых</vt:lpstr>
      <vt:lpstr> Памятник Первому трактору Ф. А. Блинова</vt:lpstr>
      <vt:lpstr>Пожарная каланча</vt:lpstr>
      <vt:lpstr>Усадьба П.Мальцева</vt:lpstr>
      <vt:lpstr>Торговый дом Шмидта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кабинет 208</dc:creator>
  <cp:lastModifiedBy>Галина</cp:lastModifiedBy>
  <cp:revision>6</cp:revision>
  <dcterms:created xsi:type="dcterms:W3CDTF">2018-07-24T11:06:21Z</dcterms:created>
  <dcterms:modified xsi:type="dcterms:W3CDTF">2018-07-25T05:27:13Z</dcterms:modified>
</cp:coreProperties>
</file>