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4" autoAdjust="0"/>
  </p:normalViewPr>
  <p:slideViewPr>
    <p:cSldViewPr>
      <p:cViewPr varScale="1">
        <p:scale>
          <a:sx n="122" d="100"/>
          <a:sy n="122" d="100"/>
        </p:scale>
        <p:origin x="-131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Презентация для конкурса\Афиш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3017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2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Презентация для конкурс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790" cy="64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1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резентация для конкурса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4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резентация для конкурса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20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6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резентация для конкурса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685" cy="64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Презентация для конкурса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" y="-1"/>
            <a:ext cx="9144532" cy="64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2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Презентация для конкурса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4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8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Презентация для конкурса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3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7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9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43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Афиш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1999" cy="64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2779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2018-07-24T08:54:47Z</dcterms:created>
  <dcterms:modified xsi:type="dcterms:W3CDTF">2018-07-24T09:17:31Z</dcterms:modified>
</cp:coreProperties>
</file>