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6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663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E1782-A051-4F03-9B77-BD99845FF864}" type="datetimeFigureOut">
              <a:rPr lang="ru-RU" smtClean="0"/>
              <a:pPr/>
              <a:t>19.07.2018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1C58E-60C5-46B6-B485-1F29D8C971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E1782-A051-4F03-9B77-BD99845FF864}" type="datetimeFigureOut">
              <a:rPr lang="ru-RU" smtClean="0"/>
              <a:pPr/>
              <a:t>19.07.2018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1C58E-60C5-46B6-B485-1F29D8C971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E1782-A051-4F03-9B77-BD99845FF864}" type="datetimeFigureOut">
              <a:rPr lang="ru-RU" smtClean="0"/>
              <a:pPr/>
              <a:t>19.07.2018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1C58E-60C5-46B6-B485-1F29D8C971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E1782-A051-4F03-9B77-BD99845FF864}" type="datetimeFigureOut">
              <a:rPr lang="ru-RU" smtClean="0"/>
              <a:pPr/>
              <a:t>19.07.2018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1C58E-60C5-46B6-B485-1F29D8C971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E1782-A051-4F03-9B77-BD99845FF864}" type="datetimeFigureOut">
              <a:rPr lang="ru-RU" smtClean="0"/>
              <a:pPr/>
              <a:t>19.07.2018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1C58E-60C5-46B6-B485-1F29D8C971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E1782-A051-4F03-9B77-BD99845FF864}" type="datetimeFigureOut">
              <a:rPr lang="ru-RU" smtClean="0"/>
              <a:pPr/>
              <a:t>19.07.2018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1C58E-60C5-46B6-B485-1F29D8C971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E1782-A051-4F03-9B77-BD99845FF864}" type="datetimeFigureOut">
              <a:rPr lang="ru-RU" smtClean="0"/>
              <a:pPr/>
              <a:t>19.07.2018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1C58E-60C5-46B6-B485-1F29D8C971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E1782-A051-4F03-9B77-BD99845FF864}" type="datetimeFigureOut">
              <a:rPr lang="ru-RU" smtClean="0"/>
              <a:pPr/>
              <a:t>19.07.2018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1C58E-60C5-46B6-B485-1F29D8C971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E1782-A051-4F03-9B77-BD99845FF864}" type="datetimeFigureOut">
              <a:rPr lang="ru-RU" smtClean="0"/>
              <a:pPr/>
              <a:t>19.07.2018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1C58E-60C5-46B6-B485-1F29D8C971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E1782-A051-4F03-9B77-BD99845FF864}" type="datetimeFigureOut">
              <a:rPr lang="ru-RU" smtClean="0"/>
              <a:pPr/>
              <a:t>19.07.2018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1C58E-60C5-46B6-B485-1F29D8C971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E1782-A051-4F03-9B77-BD99845FF864}" type="datetimeFigureOut">
              <a:rPr lang="ru-RU" smtClean="0"/>
              <a:pPr/>
              <a:t>19.07.2018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1C58E-60C5-46B6-B485-1F29D8C971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E1782-A051-4F03-9B77-BD99845FF864}" type="datetimeFigureOut">
              <a:rPr lang="ru-RU" smtClean="0"/>
              <a:pPr/>
              <a:t>19.07.2018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1C58E-60C5-46B6-B485-1F29D8C971B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ЛЮДМИЛА\Презентации\Презентация1 (1)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9144000" cy="6465290"/>
            <a:chOff x="0" y="0"/>
            <a:chExt cx="9144000" cy="6465290"/>
          </a:xfrm>
        </p:grpSpPr>
        <p:pic>
          <p:nvPicPr>
            <p:cNvPr id="4098" name="Picture 2" descr="I:\1. интер-музей 15\сент 15\доп.слайд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6465290"/>
            </a:xfrm>
            <a:prstGeom prst="rect">
              <a:avLst/>
            </a:prstGeom>
            <a:noFill/>
          </p:spPr>
        </p:pic>
        <p:pic>
          <p:nvPicPr>
            <p:cNvPr id="3" name="Picture 2" descr="D:\ЛЮДМИЛА\Презентации\Презентация1 (1)-1.jpg"/>
            <p:cNvPicPr>
              <a:picLocks noChangeAspect="1" noChangeArrowheads="1"/>
            </p:cNvPicPr>
            <p:nvPr/>
          </p:nvPicPr>
          <p:blipFill>
            <a:blip r:embed="rId3" cstate="print"/>
            <a:srcRect l="54150" t="112" r="5688" b="92937"/>
            <a:stretch>
              <a:fillRect/>
            </a:stretch>
          </p:blipFill>
          <p:spPr bwMode="auto">
            <a:xfrm>
              <a:off x="5004048" y="0"/>
              <a:ext cx="3168352" cy="476672"/>
            </a:xfrm>
            <a:prstGeom prst="rect">
              <a:avLst/>
            </a:prstGeom>
            <a:noFill/>
          </p:spPr>
        </p:pic>
        <p:sp>
          <p:nvSpPr>
            <p:cNvPr id="4" name="Прямоугольник 3"/>
            <p:cNvSpPr/>
            <p:nvPr/>
          </p:nvSpPr>
          <p:spPr>
            <a:xfrm>
              <a:off x="5103994" y="0"/>
              <a:ext cx="299639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 smtClean="0">
                  <a:solidFill>
                    <a:srgbClr val="6E663E"/>
                  </a:solidFill>
                </a:rPr>
                <a:t>площадка для проведения событий</a:t>
              </a:r>
              <a:endParaRPr lang="ru-RU" sz="1400" dirty="0">
                <a:solidFill>
                  <a:srgbClr val="6E663E"/>
                </a:solidFill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9144000" cy="6465290"/>
            <a:chOff x="0" y="0"/>
            <a:chExt cx="9144000" cy="6465290"/>
          </a:xfrm>
        </p:grpSpPr>
        <p:pic>
          <p:nvPicPr>
            <p:cNvPr id="2050" name="Picture 2" descr="I:\1. интер-музей 15\сент 15\11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6465290"/>
            </a:xfrm>
            <a:prstGeom prst="rect">
              <a:avLst/>
            </a:prstGeom>
            <a:noFill/>
          </p:spPr>
        </p:pic>
        <p:pic>
          <p:nvPicPr>
            <p:cNvPr id="3" name="Picture 2" descr="D:\ЛЮДМИЛА\Презентации\Презентация1 (1)-1.jpg"/>
            <p:cNvPicPr>
              <a:picLocks noChangeAspect="1" noChangeArrowheads="1"/>
            </p:cNvPicPr>
            <p:nvPr/>
          </p:nvPicPr>
          <p:blipFill>
            <a:blip r:embed="rId3" cstate="print"/>
            <a:srcRect l="54150" t="112" r="5688" b="92937"/>
            <a:stretch>
              <a:fillRect/>
            </a:stretch>
          </p:blipFill>
          <p:spPr bwMode="auto">
            <a:xfrm>
              <a:off x="5004048" y="0"/>
              <a:ext cx="3168352" cy="476672"/>
            </a:xfrm>
            <a:prstGeom prst="rect">
              <a:avLst/>
            </a:prstGeom>
            <a:noFill/>
          </p:spPr>
        </p:pic>
        <p:sp>
          <p:nvSpPr>
            <p:cNvPr id="4" name="Прямоугольник 3"/>
            <p:cNvSpPr/>
            <p:nvPr/>
          </p:nvSpPr>
          <p:spPr>
            <a:xfrm>
              <a:off x="5103994" y="0"/>
              <a:ext cx="299639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 smtClean="0">
                  <a:solidFill>
                    <a:srgbClr val="6E663E"/>
                  </a:solidFill>
                </a:rPr>
                <a:t>площадка для проведения событий</a:t>
              </a:r>
              <a:endParaRPr lang="ru-RU" sz="1400" dirty="0">
                <a:solidFill>
                  <a:srgbClr val="6E663E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9144000" cy="6465290"/>
            <a:chOff x="0" y="0"/>
            <a:chExt cx="9144000" cy="6465290"/>
          </a:xfrm>
        </p:grpSpPr>
        <p:pic>
          <p:nvPicPr>
            <p:cNvPr id="3074" name="Picture 2" descr="I:\1. интер-музей 15\сент 15\13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6465290"/>
            </a:xfrm>
            <a:prstGeom prst="rect">
              <a:avLst/>
            </a:prstGeom>
            <a:noFill/>
          </p:spPr>
        </p:pic>
        <p:pic>
          <p:nvPicPr>
            <p:cNvPr id="3" name="Picture 2" descr="D:\ЛЮДМИЛА\Презентации\Презентация1 (1)-1.jpg"/>
            <p:cNvPicPr>
              <a:picLocks noChangeAspect="1" noChangeArrowheads="1"/>
            </p:cNvPicPr>
            <p:nvPr/>
          </p:nvPicPr>
          <p:blipFill>
            <a:blip r:embed="rId3" cstate="print"/>
            <a:srcRect l="54150" t="112" r="5688" b="92937"/>
            <a:stretch>
              <a:fillRect/>
            </a:stretch>
          </p:blipFill>
          <p:spPr bwMode="auto">
            <a:xfrm>
              <a:off x="5004048" y="0"/>
              <a:ext cx="3168352" cy="476672"/>
            </a:xfrm>
            <a:prstGeom prst="rect">
              <a:avLst/>
            </a:prstGeom>
            <a:noFill/>
          </p:spPr>
        </p:pic>
        <p:sp>
          <p:nvSpPr>
            <p:cNvPr id="4" name="Прямоугольник 3"/>
            <p:cNvSpPr/>
            <p:nvPr/>
          </p:nvSpPr>
          <p:spPr>
            <a:xfrm>
              <a:off x="5103994" y="0"/>
              <a:ext cx="299639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 smtClean="0">
                  <a:solidFill>
                    <a:srgbClr val="6E663E"/>
                  </a:solidFill>
                </a:rPr>
                <a:t>площадка для проведения событий</a:t>
              </a:r>
              <a:endParaRPr lang="ru-RU" sz="1400" dirty="0">
                <a:solidFill>
                  <a:srgbClr val="6E663E"/>
                </a:solidFill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-1"/>
            <a:ext cx="9144000" cy="6487581"/>
            <a:chOff x="0" y="-1"/>
            <a:chExt cx="9144000" cy="6487581"/>
          </a:xfrm>
        </p:grpSpPr>
        <p:pic>
          <p:nvPicPr>
            <p:cNvPr id="13314" name="Picture 2" descr="I:\1. интер-музей 15\сент 15\14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-1"/>
              <a:ext cx="9144000" cy="6487581"/>
            </a:xfrm>
            <a:prstGeom prst="rect">
              <a:avLst/>
            </a:prstGeom>
            <a:noFill/>
          </p:spPr>
        </p:pic>
        <p:pic>
          <p:nvPicPr>
            <p:cNvPr id="3" name="Picture 2" descr="D:\ЛЮДМИЛА\Презентации\Презентация1 (1)-1.jpg"/>
            <p:cNvPicPr>
              <a:picLocks noChangeAspect="1" noChangeArrowheads="1"/>
            </p:cNvPicPr>
            <p:nvPr/>
          </p:nvPicPr>
          <p:blipFill>
            <a:blip r:embed="rId3" cstate="print"/>
            <a:srcRect l="54150" t="112" r="5688" b="92937"/>
            <a:stretch>
              <a:fillRect/>
            </a:stretch>
          </p:blipFill>
          <p:spPr bwMode="auto">
            <a:xfrm>
              <a:off x="5004048" y="0"/>
              <a:ext cx="3168352" cy="476672"/>
            </a:xfrm>
            <a:prstGeom prst="rect">
              <a:avLst/>
            </a:prstGeom>
            <a:noFill/>
          </p:spPr>
        </p:pic>
        <p:sp>
          <p:nvSpPr>
            <p:cNvPr id="4" name="Прямоугольник 3"/>
            <p:cNvSpPr/>
            <p:nvPr/>
          </p:nvSpPr>
          <p:spPr>
            <a:xfrm>
              <a:off x="5103994" y="0"/>
              <a:ext cx="299639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 smtClean="0">
                  <a:solidFill>
                    <a:srgbClr val="6E663E"/>
                  </a:solidFill>
                </a:rPr>
                <a:t>площадка для проведения событий</a:t>
              </a:r>
              <a:endParaRPr lang="ru-RU" sz="1400" dirty="0">
                <a:solidFill>
                  <a:srgbClr val="6E663E"/>
                </a:solidFill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9144000" cy="6465290"/>
            <a:chOff x="0" y="0"/>
            <a:chExt cx="9144000" cy="6465290"/>
          </a:xfrm>
        </p:grpSpPr>
        <p:pic>
          <p:nvPicPr>
            <p:cNvPr id="1026" name="Picture 2" descr="I:\1. интер-музей 15\сент 15\12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6465290"/>
            </a:xfrm>
            <a:prstGeom prst="rect">
              <a:avLst/>
            </a:prstGeom>
            <a:noFill/>
          </p:spPr>
        </p:pic>
        <p:pic>
          <p:nvPicPr>
            <p:cNvPr id="3" name="Picture 2" descr="D:\ЛЮДМИЛА\Презентации\Презентация1 (1)-1.jpg"/>
            <p:cNvPicPr>
              <a:picLocks noChangeAspect="1" noChangeArrowheads="1"/>
            </p:cNvPicPr>
            <p:nvPr/>
          </p:nvPicPr>
          <p:blipFill>
            <a:blip r:embed="rId3" cstate="print"/>
            <a:srcRect l="54150" t="112" r="5688" b="92937"/>
            <a:stretch>
              <a:fillRect/>
            </a:stretch>
          </p:blipFill>
          <p:spPr bwMode="auto">
            <a:xfrm>
              <a:off x="5004048" y="0"/>
              <a:ext cx="3168352" cy="476672"/>
            </a:xfrm>
            <a:prstGeom prst="rect">
              <a:avLst/>
            </a:prstGeom>
            <a:noFill/>
          </p:spPr>
        </p:pic>
        <p:sp>
          <p:nvSpPr>
            <p:cNvPr id="4" name="Прямоугольник 3"/>
            <p:cNvSpPr/>
            <p:nvPr/>
          </p:nvSpPr>
          <p:spPr>
            <a:xfrm>
              <a:off x="5103994" y="0"/>
              <a:ext cx="299639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 smtClean="0">
                  <a:solidFill>
                    <a:srgbClr val="6E663E"/>
                  </a:solidFill>
                </a:rPr>
                <a:t>площадка для проведения событий</a:t>
              </a:r>
              <a:endParaRPr lang="ru-RU" sz="1400" dirty="0">
                <a:solidFill>
                  <a:srgbClr val="6E663E"/>
                </a:solidFill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9144000" cy="6377576"/>
            <a:chOff x="0" y="0"/>
            <a:chExt cx="9144000" cy="6377576"/>
          </a:xfrm>
        </p:grpSpPr>
        <p:pic>
          <p:nvPicPr>
            <p:cNvPr id="14338" name="Picture 2" descr="I:\1. интер-музей 15\сент 15\15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6377576"/>
            </a:xfrm>
            <a:prstGeom prst="rect">
              <a:avLst/>
            </a:prstGeom>
            <a:noFill/>
          </p:spPr>
        </p:pic>
        <p:pic>
          <p:nvPicPr>
            <p:cNvPr id="3" name="Picture 2" descr="D:\ЛЮДМИЛА\Презентации\Презентация1 (1)-1.jpg"/>
            <p:cNvPicPr>
              <a:picLocks noChangeAspect="1" noChangeArrowheads="1"/>
            </p:cNvPicPr>
            <p:nvPr/>
          </p:nvPicPr>
          <p:blipFill>
            <a:blip r:embed="rId3" cstate="print"/>
            <a:srcRect l="54150" t="112" r="5688" b="92937"/>
            <a:stretch>
              <a:fillRect/>
            </a:stretch>
          </p:blipFill>
          <p:spPr bwMode="auto">
            <a:xfrm>
              <a:off x="5004048" y="0"/>
              <a:ext cx="3168352" cy="476672"/>
            </a:xfrm>
            <a:prstGeom prst="rect">
              <a:avLst/>
            </a:prstGeom>
            <a:noFill/>
          </p:spPr>
        </p:pic>
        <p:sp>
          <p:nvSpPr>
            <p:cNvPr id="4" name="Прямоугольник 3"/>
            <p:cNvSpPr/>
            <p:nvPr/>
          </p:nvSpPr>
          <p:spPr>
            <a:xfrm>
              <a:off x="5103994" y="0"/>
              <a:ext cx="299639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 smtClean="0">
                  <a:solidFill>
                    <a:srgbClr val="6E663E"/>
                  </a:solidFill>
                </a:rPr>
                <a:t>площадка для проведения событий</a:t>
              </a:r>
              <a:endParaRPr lang="ru-RU" sz="1400" dirty="0">
                <a:solidFill>
                  <a:srgbClr val="6E663E"/>
                </a:solidFill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1. интер-музей 15\сент 15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40893" y="0"/>
            <a:ext cx="9784893" cy="6858000"/>
          </a:xfrm>
          <a:prstGeom prst="rect">
            <a:avLst/>
          </a:prstGeom>
          <a:noFill/>
        </p:spPr>
      </p:pic>
      <p:pic>
        <p:nvPicPr>
          <p:cNvPr id="2" name="Picture 2" descr="D:\ЛЮДМИЛА\Презентации\Презентация1 (1)-1.jpg"/>
          <p:cNvPicPr>
            <a:picLocks noChangeAspect="1" noChangeArrowheads="1"/>
          </p:cNvPicPr>
          <p:nvPr/>
        </p:nvPicPr>
        <p:blipFill>
          <a:blip r:embed="rId3" cstate="print"/>
          <a:srcRect l="54150" t="112" r="5688" b="92937"/>
          <a:stretch>
            <a:fillRect/>
          </a:stretch>
        </p:blipFill>
        <p:spPr bwMode="auto">
          <a:xfrm>
            <a:off x="4788024" y="0"/>
            <a:ext cx="3240360" cy="47667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716016" y="0"/>
            <a:ext cx="29963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6E663E"/>
                </a:solidFill>
              </a:rPr>
              <a:t>площадка для проведения событий</a:t>
            </a:r>
            <a:endParaRPr lang="ru-RU" sz="1400" dirty="0">
              <a:solidFill>
                <a:srgbClr val="6E663E"/>
              </a:solidFill>
            </a:endParaRPr>
          </a:p>
        </p:txBody>
      </p:sp>
      <p:pic>
        <p:nvPicPr>
          <p:cNvPr id="6" name="Picture 2" descr="D:\ЛЮДМИЛА\Презентации\Презентация1 (1)-1.jpg"/>
          <p:cNvPicPr>
            <a:picLocks noChangeAspect="1" noChangeArrowheads="1"/>
          </p:cNvPicPr>
          <p:nvPr/>
        </p:nvPicPr>
        <p:blipFill>
          <a:blip r:embed="rId3" cstate="print"/>
          <a:srcRect l="54150" t="112" r="5688" b="92937"/>
          <a:stretch>
            <a:fillRect/>
          </a:stretch>
        </p:blipFill>
        <p:spPr bwMode="auto">
          <a:xfrm>
            <a:off x="4716016" y="0"/>
            <a:ext cx="3240360" cy="47667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887970" y="0"/>
            <a:ext cx="29963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6E663E"/>
                </a:solidFill>
              </a:rPr>
              <a:t>площадка для проведения событий</a:t>
            </a:r>
            <a:endParaRPr lang="ru-RU" sz="1400" dirty="0">
              <a:solidFill>
                <a:srgbClr val="6E663E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:\1. интер-музей 15\сент 15\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408813"/>
          </a:xfrm>
          <a:prstGeom prst="rect">
            <a:avLst/>
          </a:prstGeom>
          <a:noFill/>
        </p:spPr>
      </p:pic>
      <p:pic>
        <p:nvPicPr>
          <p:cNvPr id="3" name="Picture 2" descr="D:\ЛЮДМИЛА\Презентации\Презентация1 (1)-1.jpg"/>
          <p:cNvPicPr>
            <a:picLocks noChangeAspect="1" noChangeArrowheads="1"/>
          </p:cNvPicPr>
          <p:nvPr/>
        </p:nvPicPr>
        <p:blipFill>
          <a:blip r:embed="rId3" cstate="print"/>
          <a:srcRect l="54150" t="112" r="5688" b="92937"/>
          <a:stretch>
            <a:fillRect/>
          </a:stretch>
        </p:blipFill>
        <p:spPr bwMode="auto">
          <a:xfrm>
            <a:off x="5004048" y="0"/>
            <a:ext cx="3168352" cy="47667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103994" y="0"/>
            <a:ext cx="29963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6E663E"/>
                </a:solidFill>
              </a:rPr>
              <a:t>площадка для проведения событий</a:t>
            </a:r>
            <a:endParaRPr lang="ru-RU" sz="1400" dirty="0">
              <a:solidFill>
                <a:srgbClr val="6E663E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:\1. интер-музей 15\сент 15\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441005"/>
          </a:xfrm>
          <a:prstGeom prst="rect">
            <a:avLst/>
          </a:prstGeom>
          <a:noFill/>
        </p:spPr>
      </p:pic>
      <p:pic>
        <p:nvPicPr>
          <p:cNvPr id="3" name="Picture 2" descr="D:\ЛЮДМИЛА\Презентации\Презентация1 (1)-1.jpg"/>
          <p:cNvPicPr>
            <a:picLocks noChangeAspect="1" noChangeArrowheads="1"/>
          </p:cNvPicPr>
          <p:nvPr/>
        </p:nvPicPr>
        <p:blipFill>
          <a:blip r:embed="rId3" cstate="print"/>
          <a:srcRect l="54150" t="112" r="5688" b="92937"/>
          <a:stretch>
            <a:fillRect/>
          </a:stretch>
        </p:blipFill>
        <p:spPr bwMode="auto">
          <a:xfrm>
            <a:off x="5004048" y="0"/>
            <a:ext cx="3168352" cy="47667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103994" y="0"/>
            <a:ext cx="29963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6E663E"/>
                </a:solidFill>
              </a:rPr>
              <a:t>площадка для проведения событий</a:t>
            </a:r>
            <a:endParaRPr lang="ru-RU" sz="1400" dirty="0">
              <a:solidFill>
                <a:srgbClr val="6E663E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1. интер-музей 15\сент 15\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503486"/>
          </a:xfrm>
          <a:prstGeom prst="rect">
            <a:avLst/>
          </a:prstGeom>
          <a:noFill/>
        </p:spPr>
      </p:pic>
      <p:pic>
        <p:nvPicPr>
          <p:cNvPr id="3" name="Picture 2" descr="D:\ЛЮДМИЛА\Презентации\Презентация1 (1)-1.jpg"/>
          <p:cNvPicPr>
            <a:picLocks noChangeAspect="1" noChangeArrowheads="1"/>
          </p:cNvPicPr>
          <p:nvPr/>
        </p:nvPicPr>
        <p:blipFill>
          <a:blip r:embed="rId3" cstate="print"/>
          <a:srcRect l="54150" t="112" r="5688" b="92937"/>
          <a:stretch>
            <a:fillRect/>
          </a:stretch>
        </p:blipFill>
        <p:spPr bwMode="auto">
          <a:xfrm>
            <a:off x="5004048" y="0"/>
            <a:ext cx="3168352" cy="47667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103994" y="0"/>
            <a:ext cx="29963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6E663E"/>
                </a:solidFill>
              </a:rPr>
              <a:t>площадка для проведения событий</a:t>
            </a:r>
            <a:endParaRPr lang="ru-RU" sz="1400" dirty="0">
              <a:solidFill>
                <a:srgbClr val="6E663E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:\1. интер-музей 15\сент 15\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2678" cy="6500834"/>
          </a:xfrm>
          <a:prstGeom prst="rect">
            <a:avLst/>
          </a:prstGeom>
          <a:noFill/>
        </p:spPr>
      </p:pic>
      <p:pic>
        <p:nvPicPr>
          <p:cNvPr id="3" name="Picture 2" descr="D:\ЛЮДМИЛА\Презентации\Презентация1 (1)-1.jpg"/>
          <p:cNvPicPr>
            <a:picLocks noChangeAspect="1" noChangeArrowheads="1"/>
          </p:cNvPicPr>
          <p:nvPr/>
        </p:nvPicPr>
        <p:blipFill>
          <a:blip r:embed="rId3" cstate="print"/>
          <a:srcRect l="54150" t="112" r="5688" b="92937"/>
          <a:stretch>
            <a:fillRect/>
          </a:stretch>
        </p:blipFill>
        <p:spPr bwMode="auto">
          <a:xfrm>
            <a:off x="5004048" y="0"/>
            <a:ext cx="3168352" cy="47667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103994" y="0"/>
            <a:ext cx="29963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6E663E"/>
                </a:solidFill>
              </a:rPr>
              <a:t>площадка для проведения событий</a:t>
            </a:r>
            <a:endParaRPr lang="ru-RU" sz="1400" dirty="0">
              <a:solidFill>
                <a:srgbClr val="6E663E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-1"/>
            <a:ext cx="9144000" cy="6440049"/>
            <a:chOff x="0" y="-1"/>
            <a:chExt cx="9144000" cy="6440049"/>
          </a:xfrm>
        </p:grpSpPr>
        <p:pic>
          <p:nvPicPr>
            <p:cNvPr id="6146" name="Picture 2" descr="I:\1. интер-музей 15\сент 15\07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-1"/>
              <a:ext cx="9144000" cy="6440049"/>
            </a:xfrm>
            <a:prstGeom prst="rect">
              <a:avLst/>
            </a:prstGeom>
            <a:noFill/>
          </p:spPr>
        </p:pic>
        <p:pic>
          <p:nvPicPr>
            <p:cNvPr id="3" name="Picture 2" descr="D:\ЛЮДМИЛА\Презентации\Презентация1 (1)-1.jpg"/>
            <p:cNvPicPr>
              <a:picLocks noChangeAspect="1" noChangeArrowheads="1"/>
            </p:cNvPicPr>
            <p:nvPr/>
          </p:nvPicPr>
          <p:blipFill>
            <a:blip r:embed="rId3" cstate="print"/>
            <a:srcRect l="54150" t="112" r="5688" b="92937"/>
            <a:stretch>
              <a:fillRect/>
            </a:stretch>
          </p:blipFill>
          <p:spPr bwMode="auto">
            <a:xfrm>
              <a:off x="5004048" y="0"/>
              <a:ext cx="3168352" cy="476672"/>
            </a:xfrm>
            <a:prstGeom prst="rect">
              <a:avLst/>
            </a:prstGeom>
            <a:noFill/>
          </p:spPr>
        </p:pic>
        <p:sp>
          <p:nvSpPr>
            <p:cNvPr id="4" name="Прямоугольник 3"/>
            <p:cNvSpPr/>
            <p:nvPr/>
          </p:nvSpPr>
          <p:spPr>
            <a:xfrm>
              <a:off x="5103994" y="0"/>
              <a:ext cx="299639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 smtClean="0">
                  <a:solidFill>
                    <a:srgbClr val="6E663E"/>
                  </a:solidFill>
                </a:rPr>
                <a:t>площадка для проведения событий</a:t>
              </a:r>
              <a:endParaRPr lang="ru-RU" sz="1400" dirty="0">
                <a:solidFill>
                  <a:srgbClr val="6E663E"/>
                </a:solidFill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:\1. интер-музей 15\сент 15\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0100" cy="6429396"/>
          </a:xfrm>
          <a:prstGeom prst="rect">
            <a:avLst/>
          </a:prstGeom>
          <a:noFill/>
        </p:spPr>
      </p:pic>
      <p:grpSp>
        <p:nvGrpSpPr>
          <p:cNvPr id="5" name="Группа 4"/>
          <p:cNvGrpSpPr/>
          <p:nvPr/>
        </p:nvGrpSpPr>
        <p:grpSpPr>
          <a:xfrm>
            <a:off x="5004048" y="0"/>
            <a:ext cx="3168352" cy="476672"/>
            <a:chOff x="5004048" y="0"/>
            <a:chExt cx="3168352" cy="476672"/>
          </a:xfrm>
        </p:grpSpPr>
        <p:pic>
          <p:nvPicPr>
            <p:cNvPr id="3" name="Picture 2" descr="D:\ЛЮДМИЛА\Презентации\Презентация1 (1)-1.jpg"/>
            <p:cNvPicPr>
              <a:picLocks noChangeAspect="1" noChangeArrowheads="1"/>
            </p:cNvPicPr>
            <p:nvPr/>
          </p:nvPicPr>
          <p:blipFill>
            <a:blip r:embed="rId3" cstate="print"/>
            <a:srcRect l="54150" t="112" r="5688" b="92937"/>
            <a:stretch>
              <a:fillRect/>
            </a:stretch>
          </p:blipFill>
          <p:spPr bwMode="auto">
            <a:xfrm>
              <a:off x="5004048" y="0"/>
              <a:ext cx="3168352" cy="476672"/>
            </a:xfrm>
            <a:prstGeom prst="rect">
              <a:avLst/>
            </a:prstGeom>
            <a:noFill/>
          </p:spPr>
        </p:pic>
        <p:sp>
          <p:nvSpPr>
            <p:cNvPr id="4" name="Прямоугольник 3"/>
            <p:cNvSpPr/>
            <p:nvPr/>
          </p:nvSpPr>
          <p:spPr>
            <a:xfrm>
              <a:off x="5103994" y="0"/>
              <a:ext cx="299639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 smtClean="0">
                  <a:solidFill>
                    <a:srgbClr val="6E663E"/>
                  </a:solidFill>
                </a:rPr>
                <a:t>площадка для проведения событий</a:t>
              </a:r>
              <a:endParaRPr lang="ru-RU" sz="1400" dirty="0">
                <a:solidFill>
                  <a:srgbClr val="6E663E"/>
                </a:solidFill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9144000" cy="6425110"/>
            <a:chOff x="0" y="0"/>
            <a:chExt cx="9144000" cy="6425110"/>
          </a:xfrm>
        </p:grpSpPr>
        <p:pic>
          <p:nvPicPr>
            <p:cNvPr id="8194" name="Picture 2" descr="I:\1. интер-музей 15\сент 15\09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6425110"/>
            </a:xfrm>
            <a:prstGeom prst="rect">
              <a:avLst/>
            </a:prstGeom>
            <a:noFill/>
          </p:spPr>
        </p:pic>
        <p:pic>
          <p:nvPicPr>
            <p:cNvPr id="3" name="Picture 2" descr="D:\ЛЮДМИЛА\Презентации\Презентация1 (1)-1.jpg"/>
            <p:cNvPicPr>
              <a:picLocks noChangeAspect="1" noChangeArrowheads="1"/>
            </p:cNvPicPr>
            <p:nvPr/>
          </p:nvPicPr>
          <p:blipFill>
            <a:blip r:embed="rId3" cstate="print"/>
            <a:srcRect l="54150" t="112" r="5688" b="92937"/>
            <a:stretch>
              <a:fillRect/>
            </a:stretch>
          </p:blipFill>
          <p:spPr bwMode="auto">
            <a:xfrm>
              <a:off x="5004048" y="0"/>
              <a:ext cx="3168352" cy="476672"/>
            </a:xfrm>
            <a:prstGeom prst="rect">
              <a:avLst/>
            </a:prstGeom>
            <a:noFill/>
          </p:spPr>
        </p:pic>
        <p:sp>
          <p:nvSpPr>
            <p:cNvPr id="4" name="Прямоугольник 3"/>
            <p:cNvSpPr/>
            <p:nvPr/>
          </p:nvSpPr>
          <p:spPr>
            <a:xfrm>
              <a:off x="5103994" y="0"/>
              <a:ext cx="299639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 smtClean="0">
                  <a:solidFill>
                    <a:srgbClr val="6E663E"/>
                  </a:solidFill>
                </a:rPr>
                <a:t>площадка для проведения событий</a:t>
              </a:r>
              <a:endParaRPr lang="ru-RU" sz="1400" dirty="0">
                <a:solidFill>
                  <a:srgbClr val="6E663E"/>
                </a:solidFill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60</Words>
  <Application>Microsoft Office PowerPoint</Application>
  <PresentationFormat>Экран (4:3)</PresentationFormat>
  <Paragraphs>15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Людмила</cp:lastModifiedBy>
  <cp:revision>14</cp:revision>
  <dcterms:created xsi:type="dcterms:W3CDTF">2015-09-09T11:33:18Z</dcterms:created>
  <dcterms:modified xsi:type="dcterms:W3CDTF">2018-07-19T11:36:54Z</dcterms:modified>
</cp:coreProperties>
</file>