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D81D-34E5-4AD2-A71A-C427C938B357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60532-8215-4F7A-AD88-6DCA17CA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24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D81D-34E5-4AD2-A71A-C427C938B357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60532-8215-4F7A-AD88-6DCA17CA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27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D81D-34E5-4AD2-A71A-C427C938B357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60532-8215-4F7A-AD88-6DCA17CA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061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D81D-34E5-4AD2-A71A-C427C938B357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60532-8215-4F7A-AD88-6DCA17CA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75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D81D-34E5-4AD2-A71A-C427C938B357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60532-8215-4F7A-AD88-6DCA17CA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8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D81D-34E5-4AD2-A71A-C427C938B357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60532-8215-4F7A-AD88-6DCA17CA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D81D-34E5-4AD2-A71A-C427C938B357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60532-8215-4F7A-AD88-6DCA17CA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9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D81D-34E5-4AD2-A71A-C427C938B357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60532-8215-4F7A-AD88-6DCA17CA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6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D81D-34E5-4AD2-A71A-C427C938B357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60532-8215-4F7A-AD88-6DCA17CA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1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D81D-34E5-4AD2-A71A-C427C938B357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60532-8215-4F7A-AD88-6DCA17CA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3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0D81D-34E5-4AD2-A71A-C427C938B357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60532-8215-4F7A-AD88-6DCA17CA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7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0D81D-34E5-4AD2-A71A-C427C938B357}" type="datetimeFigureOut">
              <a:rPr lang="ru-RU" smtClean="0"/>
              <a:t>25.06.2018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60532-8215-4F7A-AD88-6DCA17CA0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8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microsoft.com/office/2007/relationships/hdphoto" Target="../media/hdphoto10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Культурно-исторический фестиваль «Музы и пушки»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Каменск-Уральский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Октябрь 2017 г.</a:t>
            </a:r>
            <a:endParaRPr lang="ru-RU" sz="24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5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за внимание!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4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764704"/>
            <a:ext cx="7884368" cy="5256245"/>
          </a:xfrm>
          <a:prstGeom prst="horizontalScroll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581128"/>
            <a:ext cx="7772400" cy="118784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День пушек</a:t>
            </a:r>
            <a:endParaRPr lang="ru-RU" dirty="0"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82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Флешмоб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 пушечным ядром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4211960" cy="2807973"/>
          </a:xfrm>
          <a:prstGeom prst="bevel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847" y="3476682"/>
            <a:ext cx="4572000" cy="3048000"/>
          </a:xfrm>
          <a:prstGeom prst="bevel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4048" y="1772816"/>
            <a:ext cx="3761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Настоящее пушечное ядро </a:t>
            </a:r>
          </a:p>
          <a:p>
            <a:r>
              <a:rPr lang="ru-RU" dirty="0" smtClean="0"/>
              <a:t>из хранилищ Каменск-Уральского </a:t>
            </a:r>
          </a:p>
          <a:p>
            <a:r>
              <a:rPr lang="ru-RU" dirty="0" smtClean="0"/>
              <a:t>краеведческого музея им. </a:t>
            </a:r>
            <a:r>
              <a:rPr lang="ru-RU" dirty="0" err="1" smtClean="0"/>
              <a:t>Стяжкина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725144"/>
            <a:ext cx="3454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орожане, выстроившись </a:t>
            </a:r>
          </a:p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живую цепочку, передавали </a:t>
            </a:r>
          </a:p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 рук в руки.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49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Флэшмоб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с пушечным ядром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789040"/>
            <a:ext cx="434448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992149" y="2276872"/>
            <a:ext cx="3840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Для участия во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флешмобе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Зарегистрировались около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 тысячи человек.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2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Молодёжный </a:t>
            </a:r>
            <a:r>
              <a:rPr lang="ru-RU" sz="3600" dirty="0" err="1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флешмоб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 живой оркестр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5040560" cy="3360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606" y="3362738"/>
            <a:ext cx="4644008" cy="309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652120" y="2060848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это время у пушки…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13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Яркий	финал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772816"/>
            <a:ext cx="413995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784648"/>
            <a:ext cx="3960440" cy="264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43608" y="1296235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Сценка театра драмы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4648" y="1252363"/>
            <a:ext cx="3966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Фейерверк</a:t>
            </a:r>
            <a:r>
              <a:rPr lang="ru-RU" dirty="0" smtClean="0"/>
              <a:t> в духе петровских времен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82689" y="4157364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Файершоу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546375"/>
            <a:ext cx="3347864" cy="223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34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78"/>
            <a:ext cx="8208913" cy="547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3" y="479715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r>
              <a:rPr lang="ru-RU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День муз</a:t>
            </a:r>
            <a:endParaRPr lang="ru-RU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1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Выставки, посвященные Пушке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12776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8656" y="3501008"/>
            <a:ext cx="4507800" cy="30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860030" y="1628800"/>
            <a:ext cx="367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Выставка по истории </a:t>
            </a:r>
          </a:p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Каменского завода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653136"/>
            <a:ext cx="35461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Выставка продукции </a:t>
            </a:r>
          </a:p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ЗАО «</a:t>
            </a:r>
            <a:r>
              <a:rPr lang="ru-RU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Уралэлектромаш</a:t>
            </a:r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- </a:t>
            </a:r>
          </a:p>
          <a:p>
            <a:r>
              <a:rPr lang="ru-RU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наследника Каменского завода</a:t>
            </a:r>
            <a:endParaRPr lang="ru-RU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1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996140"/>
            <a:ext cx="5832648" cy="3841643"/>
          </a:xfrm>
          <a:prstGeom prst="star5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Концерт ансамбля песни и пляски ЦВО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0568" y="980728"/>
            <a:ext cx="5616624" cy="4392488"/>
          </a:xfrm>
          <a:prstGeom prst="star5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785" y="548680"/>
            <a:ext cx="5190966" cy="3460644"/>
          </a:xfrm>
          <a:prstGeom prst="star5">
            <a:avLst/>
          </a:prstGeom>
        </p:spPr>
      </p:pic>
    </p:spTree>
    <p:extLst>
      <p:ext uri="{BB962C8B-B14F-4D97-AF65-F5344CB8AC3E}">
        <p14:creationId xmlns:p14="http://schemas.microsoft.com/office/powerpoint/2010/main" val="12842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109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Культурно-исторический фестиваль «Музы и пушки» </vt:lpstr>
      <vt:lpstr>День пушек</vt:lpstr>
      <vt:lpstr>Флешмоб с пушечным ядром</vt:lpstr>
      <vt:lpstr>Флэшмоб с пушечным ядром</vt:lpstr>
      <vt:lpstr>Молодёжный флешмоб и живой оркестр</vt:lpstr>
      <vt:lpstr>Яркий финал</vt:lpstr>
      <vt:lpstr>     День муз</vt:lpstr>
      <vt:lpstr>Выставки, посвященные Пушке</vt:lpstr>
      <vt:lpstr>Концерт ансамбля песни и пляски ЦВО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Культурно-исторический фестиваль «Музы и пушки»</dc:title>
  <dc:creator>YULIA</dc:creator>
  <cp:lastModifiedBy>YULIA</cp:lastModifiedBy>
  <cp:revision>20</cp:revision>
  <dcterms:created xsi:type="dcterms:W3CDTF">2018-06-25T05:42:01Z</dcterms:created>
  <dcterms:modified xsi:type="dcterms:W3CDTF">2018-06-25T09:24:50Z</dcterms:modified>
</cp:coreProperties>
</file>