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July 26,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«Хвалынские этюды К.С. Петрова-Водкина»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фестиваль творчества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3361648" cy="750981"/>
          </a:xfrm>
        </p:spPr>
        <p:txBody>
          <a:bodyPr/>
          <a:lstStyle/>
          <a:p>
            <a:r>
              <a:rPr lang="ru-RU" dirty="0" smtClean="0"/>
              <a:t>20-25 августа 2018г.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Соборной площади </a:t>
            </a:r>
            <a:br>
              <a:rPr lang="ru-RU" dirty="0" smtClean="0"/>
            </a:br>
            <a:r>
              <a:rPr lang="ru-RU" dirty="0" smtClean="0"/>
              <a:t>г. Хвалынска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78" y="2324100"/>
            <a:ext cx="6241856" cy="350837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20-25 августа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20-25 августа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7" r="7009"/>
          <a:stretch/>
        </p:blipFill>
        <p:spPr>
          <a:xfrm>
            <a:off x="899592" y="620688"/>
            <a:ext cx="3544579" cy="565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456384" cy="1463153"/>
          </a:xfrm>
        </p:spPr>
        <p:txBody>
          <a:bodyPr/>
          <a:lstStyle/>
          <a:p>
            <a:r>
              <a:rPr lang="ru-RU" dirty="0"/>
              <a:t>в целях развития изобразительного искусства России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36592" y="2420888"/>
            <a:ext cx="3298784" cy="32340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министерство </a:t>
            </a:r>
            <a:r>
              <a:rPr lang="ru-RU" dirty="0"/>
              <a:t>культуры Саратовской области с 2016 года проводит в Хвалынске полномасштабный фестиваль художественного творчества. </a:t>
            </a:r>
          </a:p>
          <a:p>
            <a:r>
              <a:rPr lang="ru-RU" dirty="0"/>
              <a:t>В 2018 году фестиваль пройдет с 20 по 25 августа и будет посвящен 140-летию со дня рождения заслуженного деятеля искусств РСФСР </a:t>
            </a:r>
          </a:p>
          <a:p>
            <a:r>
              <a:rPr lang="ru-RU" dirty="0"/>
              <a:t>К.С. Петрова - Водкина и 90-летию Хвалынского муниципального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</a:t>
            </a:r>
            <a:r>
              <a:rPr lang="ru-RU" sz="2400" dirty="0"/>
              <a:t>20 по 24 августа 2018 года на пленэрах в живописных местах Хвалынска будут работать более 70 художников из 9 регионов страны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20-25 августа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31" y="2324100"/>
            <a:ext cx="5285951" cy="3508375"/>
          </a:xfrm>
        </p:spPr>
      </p:pic>
    </p:spTree>
    <p:extLst>
      <p:ext uri="{BB962C8B-B14F-4D97-AF65-F5344CB8AC3E}">
        <p14:creationId xmlns:p14="http://schemas.microsoft.com/office/powerpoint/2010/main" val="1206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20-25 августа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304572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фестиваля по традиции состоит из двух частей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36592" y="2348880"/>
            <a:ext cx="3298784" cy="330601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– </a:t>
            </a:r>
            <a:r>
              <a:rPr lang="ru-RU" dirty="0"/>
              <a:t>творческая неделя художников (выездные пленэры, семинары, общественные просмотры, мастер-классы под руководством заслуженных и народных художников России).</a:t>
            </a:r>
          </a:p>
          <a:p>
            <a:r>
              <a:rPr lang="ru-RU" dirty="0"/>
              <a:t>- финальная часть фестиваля (выставки народных промыслов, костюмированный велопробег, художественные </a:t>
            </a:r>
            <a:r>
              <a:rPr lang="ru-RU" dirty="0" err="1"/>
              <a:t>флешмобы</a:t>
            </a:r>
            <a:r>
              <a:rPr lang="ru-RU" dirty="0"/>
              <a:t>, культурно-развлекательная программа для жителей и гостей города). 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2" y="2132856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105966" cy="206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090863" cy="205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20-25 августа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Хвалынские этюды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1" y="404664"/>
            <a:ext cx="3090863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304572" cy="129614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Хвалынск - один из самых богатых и живописных уголков Саратовской области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36592" y="1772816"/>
            <a:ext cx="3298784" cy="3960440"/>
          </a:xfrm>
        </p:spPr>
        <p:txBody>
          <a:bodyPr>
            <a:noAutofit/>
          </a:bodyPr>
          <a:lstStyle/>
          <a:p>
            <a:r>
              <a:rPr lang="ru-RU" sz="1100" dirty="0" smtClean="0"/>
              <a:t>неофициальное </a:t>
            </a:r>
            <a:r>
              <a:rPr lang="ru-RU" sz="1100" dirty="0"/>
              <a:t>название района «Саратовская Швейцария». С трех сторон он окружен меловыми горами, покрытыми вековым сосновым лесом с реликтовыми растениями занесенными в красную книгу и чернолесьем. На склонах гор раскинулись фруктовые сады и ягодные кустарники. Имеются многочисленные родники, речки, пруды и озера. Приглашаем всех в наш уютный, тихий, старинный городок на Волге, насладиться живописной природой и отдохнуть от городской суеты, посетить оздоровительный </a:t>
            </a:r>
            <a:r>
              <a:rPr lang="ru-RU" sz="1100" dirty="0" smtClean="0"/>
              <a:t>центр </a:t>
            </a:r>
            <a:r>
              <a:rPr lang="ru-RU" sz="1100" dirty="0"/>
              <a:t>находящийся в уникальной климатической зоне с высокой ионизацией воздуха и лечебными </a:t>
            </a:r>
            <a:r>
              <a:rPr lang="ru-RU" sz="1100" dirty="0" err="1"/>
              <a:t>черемшанскими</a:t>
            </a:r>
            <a:r>
              <a:rPr lang="ru-RU" sz="1100" dirty="0"/>
              <a:t> туманами, побывать на экологических тропах национального парка, окунуться в чистейшую родниковую воду </a:t>
            </a:r>
            <a:r>
              <a:rPr lang="ru-RU" sz="1100" dirty="0" smtClean="0"/>
              <a:t>Хвалынских терм </a:t>
            </a:r>
            <a:r>
              <a:rPr lang="ru-RU" sz="1100" dirty="0"/>
              <a:t>или просто прикоснуться к стенам старинных особняков и проникнуться духом старого купеческого города.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1" y="4077072"/>
            <a:ext cx="3472463" cy="2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2952328" cy="196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3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301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«Хвалынские этюды К.С. Петрова-Водкина»</vt:lpstr>
      <vt:lpstr>На Соборной площади  г. Хвалынска</vt:lpstr>
      <vt:lpstr>в целях развития изобразительного искусства России</vt:lpstr>
      <vt:lpstr>С 20 по 24 августа 2018 года на пленэрах в живописных местах Хвалынска будут работать более 70 художников из 9 регионов страны</vt:lpstr>
      <vt:lpstr>Программа фестиваля по традиции состоит из двух частей:</vt:lpstr>
      <vt:lpstr>Хвалынск - один из самых богатых и живописных уголков Саратовской области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«Хвалынские этюды К.С. Петрова-Водкина»</dc:title>
  <dc:creator>314</dc:creator>
  <cp:lastModifiedBy>314</cp:lastModifiedBy>
  <cp:revision>5</cp:revision>
  <dcterms:created xsi:type="dcterms:W3CDTF">2018-07-26T06:12:47Z</dcterms:created>
  <dcterms:modified xsi:type="dcterms:W3CDTF">2018-07-26T07:01:10Z</dcterms:modified>
</cp:coreProperties>
</file>