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9" r:id="rId3"/>
    <p:sldId id="270" r:id="rId4"/>
    <p:sldId id="271" r:id="rId5"/>
    <p:sldId id="272" r:id="rId6"/>
    <p:sldId id="324" r:id="rId7"/>
    <p:sldId id="325" r:id="rId8"/>
    <p:sldId id="327" r:id="rId9"/>
    <p:sldId id="326" r:id="rId10"/>
    <p:sldId id="32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Вера\Desktop\логотип\логотип_заставка_цвет.pn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72" r="54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8821094"/>
      </p:ext>
    </p:extLst>
  </p:cSld>
  <p:clrMapOvr>
    <a:masterClrMapping/>
  </p:clrMapOvr>
  <p:transition advTm="106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Вера\Desktop\логотип\логотип_заставка_цвет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2" r="3528"/>
          <a:stretch/>
        </p:blipFill>
        <p:spPr bwMode="auto">
          <a:xfrm>
            <a:off x="0" y="12084"/>
            <a:ext cx="9144000" cy="6872748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8821094"/>
      </p:ext>
    </p:extLst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rtov\Desktop\Музей\лого\плашка_верх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28991"/>
          </a:xfrm>
          <a:prstGeom prst="rect">
            <a:avLst/>
          </a:prstGeom>
          <a:noFill/>
        </p:spPr>
      </p:pic>
      <p:pic>
        <p:nvPicPr>
          <p:cNvPr id="1028" name="Picture 4" descr="C:\Users\artov\Desktop\Музей\лого\плашка ни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286388"/>
            <a:ext cx="9144000" cy="15586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1928802"/>
            <a:ext cx="436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«Новейшей истории города»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344" y="2857496"/>
            <a:ext cx="48766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Адрес: г. Королёв, ул. Терешковой, д. 1</a:t>
            </a:r>
          </a:p>
          <a:p>
            <a:r>
              <a:rPr lang="ru-RU" sz="1600" dirty="0" smtClean="0"/>
              <a:t>Телефон: +7 (495) 516-60-66</a:t>
            </a:r>
          </a:p>
          <a:p>
            <a:r>
              <a:rPr lang="ru-RU" sz="1600" dirty="0" smtClean="0"/>
              <a:t>Время работы: с 10</a:t>
            </a:r>
            <a:r>
              <a:rPr lang="ru-RU" sz="1600" baseline="30000" dirty="0" smtClean="0"/>
              <a:t>00 </a:t>
            </a:r>
            <a:r>
              <a:rPr lang="ru-RU" sz="1600" dirty="0" smtClean="0"/>
              <a:t>до 18</a:t>
            </a:r>
            <a:r>
              <a:rPr lang="ru-RU" sz="1600" baseline="30000" dirty="0" smtClean="0"/>
              <a:t>00</a:t>
            </a:r>
          </a:p>
          <a:p>
            <a:r>
              <a:rPr lang="ru-RU" sz="1600" dirty="0" smtClean="0"/>
              <a:t>             пятница с 10</a:t>
            </a:r>
            <a:r>
              <a:rPr lang="ru-RU" sz="1600" baseline="30000" dirty="0" smtClean="0"/>
              <a:t>00</a:t>
            </a:r>
            <a:r>
              <a:rPr lang="ru-RU" sz="1600" dirty="0" smtClean="0"/>
              <a:t> до 19</a:t>
            </a:r>
            <a:r>
              <a:rPr lang="ru-RU" sz="1600" baseline="30000" dirty="0" smtClean="0"/>
              <a:t>00</a:t>
            </a:r>
          </a:p>
          <a:p>
            <a:r>
              <a:rPr lang="ru-RU" sz="1600" dirty="0" smtClean="0"/>
              <a:t>Выходной понедельник, вторник</a:t>
            </a:r>
          </a:p>
          <a:p>
            <a:r>
              <a:rPr lang="ru-RU" sz="1600" dirty="0" smtClean="0"/>
              <a:t>Последняя среда месяца – санитарный день</a:t>
            </a:r>
            <a:endParaRPr lang="ru-RU" sz="1600" dirty="0"/>
          </a:p>
        </p:txBody>
      </p:sp>
      <p:pic>
        <p:nvPicPr>
          <p:cNvPr id="1029" name="Picture 5" descr="C:\Users\artov\Desktop\Музей\Терешков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3809579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115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244499_1367460053386300_68543027797169274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624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6248" y="363915"/>
            <a:ext cx="48577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Выставка </a:t>
            </a:r>
            <a:r>
              <a:rPr lang="ru-RU" sz="1600" dirty="0" smtClean="0"/>
              <a:t>«Вишневый сад Сергея Раевского: театр С.Н. </a:t>
            </a:r>
            <a:r>
              <a:rPr lang="ru-RU" sz="1600" dirty="0" err="1" smtClean="0"/>
              <a:t>Дурылина</a:t>
            </a:r>
            <a:r>
              <a:rPr lang="ru-RU" sz="1600" dirty="0" smtClean="0"/>
              <a:t> и его время</a:t>
            </a:r>
            <a:r>
              <a:rPr lang="ru-RU" sz="1600" dirty="0" smtClean="0"/>
              <a:t>» при участии Государственного литературно-мемориального музея-заповедника </a:t>
            </a:r>
            <a:r>
              <a:rPr lang="ru-RU" sz="1600" dirty="0" smtClean="0"/>
              <a:t>А.П.Чехова «Мелихово». Информационная поддержка Государственного института театрального искусства (ГИТИС).</a:t>
            </a:r>
            <a:br>
              <a:rPr lang="ru-RU" sz="1600" dirty="0" smtClean="0"/>
            </a:br>
            <a:r>
              <a:rPr lang="ru-RU" sz="1600" dirty="0" smtClean="0"/>
              <a:t>Выставка демонстрирует уникальную коллекцию из фондов «Мемориального Дома-музея С.Н. </a:t>
            </a:r>
            <a:r>
              <a:rPr lang="ru-RU" sz="1600" dirty="0" err="1" smtClean="0"/>
              <a:t>Дурылина</a:t>
            </a:r>
            <a:r>
              <a:rPr lang="ru-RU" sz="1600" dirty="0" smtClean="0"/>
              <a:t>»: личные вещи, </a:t>
            </a:r>
            <a:r>
              <a:rPr lang="ru-RU" sz="1600" dirty="0" smtClean="0"/>
              <a:t>документы М.Н</a:t>
            </a:r>
            <a:r>
              <a:rPr lang="ru-RU" sz="1600" dirty="0" smtClean="0"/>
              <a:t>. Ермоловой, </a:t>
            </a:r>
            <a:r>
              <a:rPr lang="ru-RU" sz="1600" dirty="0" smtClean="0"/>
              <a:t>А.П. Чехова, Л</a:t>
            </a:r>
            <a:r>
              <a:rPr lang="ru-RU" sz="1600" dirty="0" smtClean="0"/>
              <a:t>. Н. Андреева, С.Н. </a:t>
            </a:r>
            <a:r>
              <a:rPr lang="ru-RU" sz="1600" dirty="0" err="1" smtClean="0"/>
              <a:t>Дурылина</a:t>
            </a:r>
            <a:r>
              <a:rPr lang="ru-RU" sz="1600" dirty="0" smtClean="0"/>
              <a:t>, Ф.И</a:t>
            </a:r>
            <a:r>
              <a:rPr lang="ru-RU" sz="1600" dirty="0" smtClean="0"/>
              <a:t>. Шаляпина</a:t>
            </a:r>
            <a:r>
              <a:rPr lang="ru-RU" sz="1600" dirty="0" smtClean="0"/>
              <a:t>, театральные программки и афиши, пригласительные билеты. Впервые в полном объёме будет представлен уникальный графический цикл выдающегося русского художника К.С. Малевича к спектаклю МХТ «</a:t>
            </a:r>
            <a:r>
              <a:rPr lang="ru-RU" sz="1600" dirty="0" err="1" smtClean="0"/>
              <a:t>Анатэма</a:t>
            </a:r>
            <a:r>
              <a:rPr lang="ru-RU" sz="1600" dirty="0" smtClean="0"/>
              <a:t>» 1909 г.; графический цикл –</a:t>
            </a:r>
            <a:r>
              <a:rPr lang="ru-RU" sz="1600" dirty="0" smtClean="0"/>
              <a:t> </a:t>
            </a:r>
            <a:r>
              <a:rPr lang="ru-RU" sz="1600" dirty="0" smtClean="0"/>
              <a:t>портретная галерея героев пьесы, выполненный автором трагедии Л.Н. Андреевым; фотографические сцены из спектакля, выполненные известным московским фотохудожником </a:t>
            </a:r>
            <a:r>
              <a:rPr lang="ru-RU" sz="1600" dirty="0" smtClean="0"/>
              <a:t>К.А.Фишером.</a:t>
            </a:r>
            <a:endParaRPr lang="ru-RU" sz="1600" dirty="0"/>
          </a:p>
        </p:txBody>
      </p:sp>
    </p:spTree>
  </p:cSld>
  <p:clrMapOvr>
    <a:masterClrMapping/>
  </p:clrMapOvr>
  <p:transition advTm="592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7d8023e7a85be1621f65f2749ae34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</p:spTree>
  </p:cSld>
  <p:clrMapOvr>
    <a:masterClrMapping/>
  </p:clrMapOvr>
  <p:transition advTm="614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W9sUx-AyHk.jpg"/>
          <p:cNvPicPr>
            <a:picLocks noChangeAspect="1"/>
          </p:cNvPicPr>
          <p:nvPr/>
        </p:nvPicPr>
        <p:blipFill>
          <a:blip r:embed="rId2">
            <a:lum bright="17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Tm="598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ZnfURgaeW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662KIRPGM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48302" cy="6858000"/>
          </a:xfrm>
        </p:spPr>
      </p:pic>
      <p:sp>
        <p:nvSpPr>
          <p:cNvPr id="5" name="TextBox 4"/>
          <p:cNvSpPr txBox="1"/>
          <p:nvPr/>
        </p:nvSpPr>
        <p:spPr>
          <a:xfrm>
            <a:off x="4857752" y="2714620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dirty="0" smtClean="0"/>
              <a:t>В день открытия выставки был показан спектакль по произведению Марины </a:t>
            </a:r>
            <a:r>
              <a:rPr lang="ru-RU" sz="1600" dirty="0" err="1" smtClean="0"/>
              <a:t>Цветавой</a:t>
            </a:r>
            <a:r>
              <a:rPr lang="ru-RU" sz="1600" dirty="0" smtClean="0"/>
              <a:t> – </a:t>
            </a:r>
            <a:r>
              <a:rPr lang="ru-RU" sz="1600" dirty="0" smtClean="0"/>
              <a:t>«Повесть </a:t>
            </a:r>
            <a:r>
              <a:rPr lang="ru-RU" sz="1600" dirty="0" smtClean="0"/>
              <a:t>о Сонечке</a:t>
            </a:r>
            <a:r>
              <a:rPr lang="ru-RU" sz="1600" dirty="0" smtClean="0"/>
              <a:t>». Со </a:t>
            </a:r>
            <a:r>
              <a:rPr lang="ru-RU" sz="1600" dirty="0" smtClean="0"/>
              <a:t>сцены ведется диалог со зрителем о  любви – о любви к театру, любви к другому человеку, к жизни. 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¤Ð¾ÑÐ¾ ÐÐ½Ð½Ñ ÐÐ¾ÑÐ¸ÑÑÐ½Ð¾Ð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214842" cy="5786478"/>
          </a:xfrm>
          <a:prstGeom prst="rect">
            <a:avLst/>
          </a:prstGeom>
          <a:noFill/>
        </p:spPr>
      </p:pic>
      <p:pic>
        <p:nvPicPr>
          <p:cNvPr id="1030" name="Picture 6" descr="Ð¤Ð¾ÑÐ¾ ÐÐ½Ð½Ñ ÐÐ¾ÑÐ¸ÑÑÐ½Ð¾Ð¹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356"/>
            <a:ext cx="4214810" cy="5810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p.userapi.com/c845418/v845418401/17b01/sCrtIuAkAt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5257</TotalTime>
  <Words>107</Words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artov</dc:creator>
  <cp:lastModifiedBy>USER</cp:lastModifiedBy>
  <cp:revision>60</cp:revision>
  <dcterms:created xsi:type="dcterms:W3CDTF">2018-01-16T08:56:32Z</dcterms:created>
  <dcterms:modified xsi:type="dcterms:W3CDTF">2018-07-17T10:29:22Z</dcterms:modified>
</cp:coreProperties>
</file>