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2" r:id="rId5"/>
    <p:sldId id="259" r:id="rId6"/>
    <p:sldId id="267" r:id="rId7"/>
    <p:sldId id="261" r:id="rId8"/>
    <p:sldId id="263" r:id="rId9"/>
    <p:sldId id="264" r:id="rId10"/>
    <p:sldId id="265" r:id="rId11"/>
    <p:sldId id="266" r:id="rId12"/>
    <p:sldId id="260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я\Презентации\Туризм\Туриада\лого.jpg"/>
          <p:cNvPicPr>
            <a:picLocks noChangeAspect="1" noChangeArrowheads="1"/>
          </p:cNvPicPr>
          <p:nvPr/>
        </p:nvPicPr>
        <p:blipFill>
          <a:blip r:embed="rId2"/>
          <a:srcRect l="10817" t="20000" r="1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643578"/>
            <a:ext cx="850112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политики, спорта и туризма Саратовской области</a:t>
            </a:r>
            <a:endParaRPr lang="ru-RU" sz="2400" b="1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928794" cy="6858000"/>
            <a:chOff x="0" y="0"/>
            <a:chExt cx="1928794" cy="6858000"/>
          </a:xfrm>
        </p:grpSpPr>
        <p:pic>
          <p:nvPicPr>
            <p:cNvPr id="5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/>
            <a:stretch>
              <a:fillRect/>
            </a:stretch>
          </p:blipFill>
          <p:spPr bwMode="auto">
            <a:xfrm>
              <a:off x="0" y="0"/>
              <a:ext cx="1928794" cy="6858000"/>
            </a:xfrm>
            <a:prstGeom prst="rect">
              <a:avLst/>
            </a:prstGeom>
            <a:noFill/>
          </p:spPr>
        </p:pic>
        <p:pic>
          <p:nvPicPr>
            <p:cNvPr id="6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 b="78125"/>
            <a:stretch>
              <a:fillRect/>
            </a:stretch>
          </p:blipFill>
          <p:spPr bwMode="auto">
            <a:xfrm>
              <a:off x="0" y="1285860"/>
              <a:ext cx="1928794" cy="1500174"/>
            </a:xfrm>
            <a:prstGeom prst="rect">
              <a:avLst/>
            </a:prstGeom>
            <a:noFill/>
          </p:spPr>
        </p:pic>
        <p:pic>
          <p:nvPicPr>
            <p:cNvPr id="7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t="22916" r="60480" b="58334"/>
            <a:stretch>
              <a:fillRect/>
            </a:stretch>
          </p:blipFill>
          <p:spPr bwMode="auto">
            <a:xfrm>
              <a:off x="0" y="0"/>
              <a:ext cx="1928794" cy="1285884"/>
            </a:xfrm>
            <a:prstGeom prst="rect">
              <a:avLst/>
            </a:prstGeom>
            <a:noFill/>
          </p:spPr>
        </p:pic>
      </p:grp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/>
          <a:srcRect b="3683"/>
          <a:stretch>
            <a:fillRect/>
          </a:stretch>
        </p:blipFill>
        <p:spPr bwMode="auto">
          <a:xfrm>
            <a:off x="2214546" y="1928802"/>
            <a:ext cx="651571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14514" y="214290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ИНФОРМАЦИОННОЕ ОБЕСПЕЧЕНИЕ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928794" cy="6858000"/>
            <a:chOff x="0" y="0"/>
            <a:chExt cx="1928794" cy="6858000"/>
          </a:xfrm>
        </p:grpSpPr>
        <p:pic>
          <p:nvPicPr>
            <p:cNvPr id="5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/>
            <a:stretch>
              <a:fillRect/>
            </a:stretch>
          </p:blipFill>
          <p:spPr bwMode="auto">
            <a:xfrm>
              <a:off x="0" y="0"/>
              <a:ext cx="1928794" cy="6858000"/>
            </a:xfrm>
            <a:prstGeom prst="rect">
              <a:avLst/>
            </a:prstGeom>
            <a:noFill/>
          </p:spPr>
        </p:pic>
        <p:pic>
          <p:nvPicPr>
            <p:cNvPr id="6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 b="78125"/>
            <a:stretch>
              <a:fillRect/>
            </a:stretch>
          </p:blipFill>
          <p:spPr bwMode="auto">
            <a:xfrm>
              <a:off x="0" y="1285860"/>
              <a:ext cx="1928794" cy="1500174"/>
            </a:xfrm>
            <a:prstGeom prst="rect">
              <a:avLst/>
            </a:prstGeom>
            <a:noFill/>
          </p:spPr>
        </p:pic>
        <p:pic>
          <p:nvPicPr>
            <p:cNvPr id="7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t="22916" r="60480" b="58334"/>
            <a:stretch>
              <a:fillRect/>
            </a:stretch>
          </p:blipFill>
          <p:spPr bwMode="auto">
            <a:xfrm>
              <a:off x="0" y="0"/>
              <a:ext cx="1928794" cy="1285884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2214514" y="214290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ИНФОРМАЦИОННОЕ ОБЕСПЕЧЕНИЕ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Users\BednovAV\Downloads\Log-Sar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857628"/>
            <a:ext cx="246556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9" name="Picture 5" descr="C:\Users\BednovAV\Downloads\Логотип Саратов Сегод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143116"/>
            <a:ext cx="27143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BednovAV\Downloads\TVC_LOGO_SARATOV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143116"/>
            <a:ext cx="2559699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1" name="Picture 3" descr="C:\Users\BednovAV\Downloads\GlasN_Logo_W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572140"/>
            <a:ext cx="6565721" cy="11284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4286256"/>
            <a:ext cx="3071834" cy="9740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00232" y="1428736"/>
            <a:ext cx="525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Пресс-партнеры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Туриады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2014»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1958080" cy="6858000"/>
            <a:chOff x="0" y="0"/>
            <a:chExt cx="1958080" cy="6858000"/>
          </a:xfrm>
        </p:grpSpPr>
        <p:pic>
          <p:nvPicPr>
            <p:cNvPr id="13" name="Picture 2" descr="D:\Юля\Презентации\Туризм\Туриада\флаги 5,4_1 -5 копия.jpg"/>
            <p:cNvPicPr>
              <a:picLocks noChangeAspect="1" noChangeArrowheads="1"/>
            </p:cNvPicPr>
            <p:nvPr/>
          </p:nvPicPr>
          <p:blipFill>
            <a:blip r:embed="rId2"/>
            <a:srcRect l="42528" r="36222"/>
            <a:stretch>
              <a:fillRect/>
            </a:stretch>
          </p:blipFill>
          <p:spPr bwMode="auto">
            <a:xfrm>
              <a:off x="0" y="0"/>
              <a:ext cx="1958080" cy="6858000"/>
            </a:xfrm>
            <a:prstGeom prst="rect">
              <a:avLst/>
            </a:prstGeom>
            <a:noFill/>
          </p:spPr>
        </p:pic>
        <p:pic>
          <p:nvPicPr>
            <p:cNvPr id="14" name="Picture 2" descr="D:\Юля\Презентации\Туризм\Туриада\флаги 5,4_1 -5 копия.jpg"/>
            <p:cNvPicPr>
              <a:picLocks noChangeAspect="1" noChangeArrowheads="1"/>
            </p:cNvPicPr>
            <p:nvPr/>
          </p:nvPicPr>
          <p:blipFill>
            <a:blip r:embed="rId2"/>
            <a:srcRect l="42528" r="36222" b="80209"/>
            <a:stretch>
              <a:fillRect/>
            </a:stretch>
          </p:blipFill>
          <p:spPr bwMode="auto">
            <a:xfrm>
              <a:off x="0" y="1285860"/>
              <a:ext cx="1958080" cy="1357298"/>
            </a:xfrm>
            <a:prstGeom prst="rect">
              <a:avLst/>
            </a:prstGeom>
            <a:noFill/>
          </p:spPr>
        </p:pic>
        <p:pic>
          <p:nvPicPr>
            <p:cNvPr id="15" name="Picture 2" descr="D:\Юля\Презентации\Туризм\Туриада\флаги 5,4_1 -5 копия.jpg"/>
            <p:cNvPicPr>
              <a:picLocks noChangeAspect="1" noChangeArrowheads="1"/>
            </p:cNvPicPr>
            <p:nvPr/>
          </p:nvPicPr>
          <p:blipFill>
            <a:blip r:embed="rId2"/>
            <a:srcRect l="42528" t="15625" r="36222" b="61458"/>
            <a:stretch>
              <a:fillRect/>
            </a:stretch>
          </p:blipFill>
          <p:spPr bwMode="auto">
            <a:xfrm>
              <a:off x="0" y="0"/>
              <a:ext cx="1958080" cy="1571636"/>
            </a:xfrm>
            <a:prstGeom prst="rect">
              <a:avLst/>
            </a:prstGeom>
            <a:noFill/>
          </p:spPr>
        </p:pic>
      </p:grpSp>
      <p:pic>
        <p:nvPicPr>
          <p:cNvPr id="19458" name="Picture 2" descr="D:\Юля\Презентации\Туризм\Туриада\HRenEmST9wk.jpg"/>
          <p:cNvPicPr>
            <a:picLocks noChangeAspect="1" noChangeArrowheads="1"/>
          </p:cNvPicPr>
          <p:nvPr/>
        </p:nvPicPr>
        <p:blipFill>
          <a:blip r:embed="rId3" cstate="print"/>
          <a:srcRect l="16758" r="12022"/>
          <a:stretch>
            <a:fillRect/>
          </a:stretch>
        </p:blipFill>
        <p:spPr bwMode="auto">
          <a:xfrm>
            <a:off x="2071670" y="2571744"/>
            <a:ext cx="2612154" cy="2500330"/>
          </a:xfrm>
          <a:prstGeom prst="rect">
            <a:avLst/>
          </a:prstGeom>
          <a:noFill/>
        </p:spPr>
      </p:pic>
      <p:pic>
        <p:nvPicPr>
          <p:cNvPr id="19459" name="Picture 3" descr="D:\Юля\Презентации\Туризм\Туриада\QPqElOuWV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3413062" cy="2274486"/>
          </a:xfrm>
          <a:prstGeom prst="rect">
            <a:avLst/>
          </a:prstGeom>
          <a:noFill/>
        </p:spPr>
      </p:pic>
      <p:pic>
        <p:nvPicPr>
          <p:cNvPr id="19461" name="Picture 5" descr="D:\Юля\Презентации\Туризм\Туриада\XQW7oHlQrj8.jpg"/>
          <p:cNvPicPr>
            <a:picLocks noChangeAspect="1" noChangeArrowheads="1"/>
          </p:cNvPicPr>
          <p:nvPr/>
        </p:nvPicPr>
        <p:blipFill>
          <a:blip r:embed="rId5" cstate="print"/>
          <a:srcRect t="31631" b="-1219"/>
          <a:stretch>
            <a:fillRect/>
          </a:stretch>
        </p:blipFill>
        <p:spPr bwMode="auto">
          <a:xfrm>
            <a:off x="2071670" y="5143512"/>
            <a:ext cx="3410395" cy="1571636"/>
          </a:xfrm>
          <a:prstGeom prst="rect">
            <a:avLst/>
          </a:prstGeom>
          <a:noFill/>
        </p:spPr>
      </p:pic>
      <p:pic>
        <p:nvPicPr>
          <p:cNvPr id="19462" name="Picture 6" descr="D:\Юля\Презентации\Туризм\Туриада\YHORdhnE_F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14290"/>
            <a:ext cx="3413062" cy="2274486"/>
          </a:xfrm>
          <a:prstGeom prst="rect">
            <a:avLst/>
          </a:prstGeom>
          <a:noFill/>
        </p:spPr>
      </p:pic>
      <p:pic>
        <p:nvPicPr>
          <p:cNvPr id="19463" name="Picture 7" descr="D:\Юля\Презентации\Туризм\Туриада\0Z2HEz7o6JI.jpg"/>
          <p:cNvPicPr>
            <a:picLocks noChangeAspect="1" noChangeArrowheads="1"/>
          </p:cNvPicPr>
          <p:nvPr/>
        </p:nvPicPr>
        <p:blipFill>
          <a:blip r:embed="rId7" cstate="print"/>
          <a:srcRect t="10212"/>
          <a:stretch>
            <a:fillRect/>
          </a:stretch>
        </p:blipFill>
        <p:spPr bwMode="auto">
          <a:xfrm>
            <a:off x="4786314" y="2571744"/>
            <a:ext cx="4198880" cy="2512408"/>
          </a:xfrm>
          <a:prstGeom prst="rect">
            <a:avLst/>
          </a:prstGeom>
          <a:noFill/>
        </p:spPr>
      </p:pic>
      <p:pic>
        <p:nvPicPr>
          <p:cNvPr id="19464" name="Picture 8" descr="D:\Юля\Презентации\Туризм\Туриада\7XItD-JINic.jpg"/>
          <p:cNvPicPr>
            <a:picLocks noChangeAspect="1" noChangeArrowheads="1"/>
          </p:cNvPicPr>
          <p:nvPr/>
        </p:nvPicPr>
        <p:blipFill>
          <a:blip r:embed="rId8" cstate="print"/>
          <a:srcRect t="2791" b="35813"/>
          <a:stretch>
            <a:fillRect/>
          </a:stretch>
        </p:blipFill>
        <p:spPr bwMode="auto">
          <a:xfrm>
            <a:off x="5572132" y="5143512"/>
            <a:ext cx="3413062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я\Презентации\Туризм\Туриада\лого.jpg"/>
          <p:cNvPicPr>
            <a:picLocks noChangeAspect="1" noChangeArrowheads="1"/>
          </p:cNvPicPr>
          <p:nvPr/>
        </p:nvPicPr>
        <p:blipFill>
          <a:blip r:embed="rId2"/>
          <a:srcRect l="10817" t="20000" r="1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643578"/>
            <a:ext cx="850112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политики, спорта и туризма Саратовской области</a:t>
            </a:r>
            <a:endParaRPr lang="ru-RU" sz="2400" b="1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71670" y="214290"/>
            <a:ext cx="5730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ИНФОРМАЦИЯ О ПРОЕКТЕ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1928794" cy="6858000"/>
            <a:chOff x="0" y="0"/>
            <a:chExt cx="1928794" cy="6858000"/>
          </a:xfrm>
        </p:grpSpPr>
        <p:pic>
          <p:nvPicPr>
            <p:cNvPr id="1028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/>
            <a:stretch>
              <a:fillRect/>
            </a:stretch>
          </p:blipFill>
          <p:spPr bwMode="auto">
            <a:xfrm>
              <a:off x="0" y="0"/>
              <a:ext cx="1928794" cy="6858000"/>
            </a:xfrm>
            <a:prstGeom prst="rect">
              <a:avLst/>
            </a:prstGeom>
            <a:noFill/>
          </p:spPr>
        </p:pic>
        <p:pic>
          <p:nvPicPr>
            <p:cNvPr id="12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 b="78125"/>
            <a:stretch>
              <a:fillRect/>
            </a:stretch>
          </p:blipFill>
          <p:spPr bwMode="auto">
            <a:xfrm>
              <a:off x="0" y="1285860"/>
              <a:ext cx="1928794" cy="1500174"/>
            </a:xfrm>
            <a:prstGeom prst="rect">
              <a:avLst/>
            </a:prstGeom>
            <a:noFill/>
          </p:spPr>
        </p:pic>
        <p:pic>
          <p:nvPicPr>
            <p:cNvPr id="13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t="22916" r="60480" b="58334"/>
            <a:stretch>
              <a:fillRect/>
            </a:stretch>
          </p:blipFill>
          <p:spPr bwMode="auto">
            <a:xfrm>
              <a:off x="0" y="0"/>
              <a:ext cx="1928794" cy="1285884"/>
            </a:xfrm>
            <a:prstGeom prst="rect">
              <a:avLst/>
            </a:prstGeom>
            <a:noFill/>
          </p:spPr>
        </p:pic>
      </p:grpSp>
      <p:pic>
        <p:nvPicPr>
          <p:cNvPr id="1029" name="Picture 5" descr="D:\Юля\Презентации\Туризм\Туриада\1vEGa6ljPmQ.jpg"/>
          <p:cNvPicPr>
            <a:picLocks noChangeAspect="1" noChangeArrowheads="1"/>
          </p:cNvPicPr>
          <p:nvPr/>
        </p:nvPicPr>
        <p:blipFill>
          <a:blip r:embed="rId3" cstate="print"/>
          <a:srcRect t="18148" b="16519"/>
          <a:stretch>
            <a:fillRect/>
          </a:stretch>
        </p:blipFill>
        <p:spPr bwMode="auto">
          <a:xfrm>
            <a:off x="1928794" y="3714752"/>
            <a:ext cx="7215206" cy="314324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00232" y="1000108"/>
            <a:ext cx="66437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проекта –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«Спортивно-туристский лагерь Приволжского федерального округа «Туриада-2014»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Время, сроки и география проекта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21-24 мая 2014 год, Саратовская область,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Хвалынский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муниципальный район, горнолыжный курорт «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Хвалынский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9144000" cy="1046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УЧАСТНИКИ «ТУРИАДЫ»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Наташа\2\ПДС\Мероприятия во 2ом квартале\Карта-Приволжского-округ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08777"/>
            <a:ext cx="5429256" cy="604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1928794" cy="6858000"/>
            <a:chOff x="0" y="0"/>
            <a:chExt cx="1928794" cy="6858000"/>
          </a:xfrm>
        </p:grpSpPr>
        <p:pic>
          <p:nvPicPr>
            <p:cNvPr id="13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3"/>
            <a:srcRect l="19387" r="60480"/>
            <a:stretch>
              <a:fillRect/>
            </a:stretch>
          </p:blipFill>
          <p:spPr bwMode="auto">
            <a:xfrm>
              <a:off x="0" y="0"/>
              <a:ext cx="1928794" cy="6858000"/>
            </a:xfrm>
            <a:prstGeom prst="rect">
              <a:avLst/>
            </a:prstGeom>
            <a:noFill/>
          </p:spPr>
        </p:pic>
        <p:pic>
          <p:nvPicPr>
            <p:cNvPr id="14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3"/>
            <a:srcRect l="19387" r="60480" b="78125"/>
            <a:stretch>
              <a:fillRect/>
            </a:stretch>
          </p:blipFill>
          <p:spPr bwMode="auto">
            <a:xfrm>
              <a:off x="0" y="1285860"/>
              <a:ext cx="1928794" cy="1500174"/>
            </a:xfrm>
            <a:prstGeom prst="rect">
              <a:avLst/>
            </a:prstGeom>
            <a:noFill/>
          </p:spPr>
        </p:pic>
        <p:pic>
          <p:nvPicPr>
            <p:cNvPr id="15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3"/>
            <a:srcRect l="19387" t="22916" r="60480" b="58334"/>
            <a:stretch>
              <a:fillRect/>
            </a:stretch>
          </p:blipFill>
          <p:spPr bwMode="auto">
            <a:xfrm>
              <a:off x="0" y="0"/>
              <a:ext cx="1928794" cy="1285884"/>
            </a:xfrm>
            <a:prstGeom prst="rect">
              <a:avLst/>
            </a:prstGeom>
            <a:noFill/>
          </p:spPr>
        </p:pic>
      </p:grpSp>
      <p:sp>
        <p:nvSpPr>
          <p:cNvPr id="16" name="Прямоугольник 15"/>
          <p:cNvSpPr/>
          <p:nvPr/>
        </p:nvSpPr>
        <p:spPr>
          <a:xfrm>
            <a:off x="1714480" y="642918"/>
            <a:ext cx="42862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tabLst>
                <a:tab pos="8609013" algn="l"/>
              </a:tabLst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609013" algn="l"/>
              </a:tabLs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14 субъектов ПФО</a:t>
            </a:r>
          </a:p>
          <a:p>
            <a:pPr marL="273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609013" algn="l"/>
              </a:tabLs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635 участников</a:t>
            </a:r>
          </a:p>
          <a:p>
            <a:pPr marL="273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609013" algn="l"/>
              </a:tabLs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 до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 года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9144000" cy="1046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УЧАСТНИКИ «ТУРИАДЫ»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142984"/>
            <a:ext cx="65722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команды-победители региональных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турслетов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команды студентов высших учебных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заведений</a:t>
            </a:r>
          </a:p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профессиональные тренеры по спортивному ориентированию </a:t>
            </a:r>
          </a:p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D:\Юля\Презентации\Туризм\Туриада\dQqwC3gbGK4.jpg"/>
          <p:cNvPicPr>
            <a:picLocks noChangeAspect="1" noChangeArrowheads="1"/>
          </p:cNvPicPr>
          <p:nvPr/>
        </p:nvPicPr>
        <p:blipFill>
          <a:blip r:embed="rId2"/>
          <a:srcRect l="44999" t="5208" r="3334" b="6250"/>
          <a:stretch>
            <a:fillRect/>
          </a:stretch>
        </p:blipFill>
        <p:spPr bwMode="auto">
          <a:xfrm>
            <a:off x="-214346" y="0"/>
            <a:ext cx="22145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428660" y="357166"/>
            <a:ext cx="9144000" cy="1046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 КОМАНДЫ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1928794" cy="6858000"/>
            <a:chOff x="0" y="0"/>
            <a:chExt cx="1928794" cy="6858000"/>
          </a:xfrm>
        </p:grpSpPr>
        <p:pic>
          <p:nvPicPr>
            <p:cNvPr id="14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/>
            <a:stretch>
              <a:fillRect/>
            </a:stretch>
          </p:blipFill>
          <p:spPr bwMode="auto">
            <a:xfrm>
              <a:off x="0" y="0"/>
              <a:ext cx="1928794" cy="6858000"/>
            </a:xfrm>
            <a:prstGeom prst="rect">
              <a:avLst/>
            </a:prstGeom>
            <a:noFill/>
          </p:spPr>
        </p:pic>
        <p:pic>
          <p:nvPicPr>
            <p:cNvPr id="15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 b="78125"/>
            <a:stretch>
              <a:fillRect/>
            </a:stretch>
          </p:blipFill>
          <p:spPr bwMode="auto">
            <a:xfrm>
              <a:off x="0" y="1285860"/>
              <a:ext cx="1928794" cy="1500174"/>
            </a:xfrm>
            <a:prstGeom prst="rect">
              <a:avLst/>
            </a:prstGeom>
            <a:noFill/>
          </p:spPr>
        </p:pic>
        <p:pic>
          <p:nvPicPr>
            <p:cNvPr id="16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t="22916" r="60480" b="58334"/>
            <a:stretch>
              <a:fillRect/>
            </a:stretch>
          </p:blipFill>
          <p:spPr bwMode="auto">
            <a:xfrm>
              <a:off x="0" y="0"/>
              <a:ext cx="1928794" cy="1285884"/>
            </a:xfrm>
            <a:prstGeom prst="rect">
              <a:avLst/>
            </a:prstGeom>
            <a:noFill/>
          </p:spPr>
        </p:pic>
      </p:grpSp>
      <p:sp>
        <p:nvSpPr>
          <p:cNvPr id="35" name="Прямоугольник 34"/>
          <p:cNvSpPr/>
          <p:nvPr/>
        </p:nvSpPr>
        <p:spPr>
          <a:xfrm>
            <a:off x="1785918" y="1500174"/>
            <a:ext cx="73580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 участников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конкурсно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познавательной программы</a:t>
            </a:r>
          </a:p>
          <a:p>
            <a:pPr marL="273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- 25 спортсменов</a:t>
            </a:r>
          </a:p>
          <a:p>
            <a:pPr marL="627063" indent="-35401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команды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тренер,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7063" indent="-3540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медработник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 descr="D:\Юля\Презентации\Туризм\Туриада\_EcStxYN5Zs.jpg"/>
          <p:cNvPicPr>
            <a:picLocks noChangeAspect="1" noChangeArrowheads="1"/>
          </p:cNvPicPr>
          <p:nvPr/>
        </p:nvPicPr>
        <p:blipFill>
          <a:blip r:embed="rId3" cstate="print"/>
          <a:srcRect t="13240" b="11730"/>
          <a:stretch>
            <a:fillRect/>
          </a:stretch>
        </p:blipFill>
        <p:spPr bwMode="auto">
          <a:xfrm>
            <a:off x="6500826" y="3786190"/>
            <a:ext cx="2428892" cy="1143008"/>
          </a:xfrm>
          <a:prstGeom prst="rect">
            <a:avLst/>
          </a:prstGeom>
          <a:noFill/>
        </p:spPr>
      </p:pic>
      <p:pic>
        <p:nvPicPr>
          <p:cNvPr id="16391" name="Picture 7" descr="D:\Юля\Презентации\Туризм\Туриада\6w-aMn8Yk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786190"/>
            <a:ext cx="4287954" cy="2857520"/>
          </a:xfrm>
          <a:prstGeom prst="rect">
            <a:avLst/>
          </a:prstGeom>
          <a:noFill/>
        </p:spPr>
      </p:pic>
      <p:pic>
        <p:nvPicPr>
          <p:cNvPr id="16392" name="Picture 8" descr="D:\Юля\Презентации\Туризм\Туриада\V7dnzWtmt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035210"/>
            <a:ext cx="2428892" cy="16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000108"/>
            <a:ext cx="6858048" cy="4525963"/>
          </a:xfrm>
        </p:spPr>
        <p:txBody>
          <a:bodyPr>
            <a:normAutofit/>
          </a:bodyPr>
          <a:lstStyle/>
          <a:p>
            <a:pPr marL="82550" indent="193675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реализуется под патронатом полпреда Президента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 в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ПФО М.В.Бабича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85728"/>
            <a:ext cx="9144000" cy="1046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ПОДДЕРЖКА ПРОЕКТА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0" y="0"/>
            <a:ext cx="1928794" cy="6858000"/>
            <a:chOff x="0" y="0"/>
            <a:chExt cx="1928794" cy="6858000"/>
          </a:xfrm>
        </p:grpSpPr>
        <p:pic>
          <p:nvPicPr>
            <p:cNvPr id="14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/>
            <a:stretch>
              <a:fillRect/>
            </a:stretch>
          </p:blipFill>
          <p:spPr bwMode="auto">
            <a:xfrm>
              <a:off x="0" y="0"/>
              <a:ext cx="1928794" cy="6858000"/>
            </a:xfrm>
            <a:prstGeom prst="rect">
              <a:avLst/>
            </a:prstGeom>
            <a:noFill/>
          </p:spPr>
        </p:pic>
        <p:pic>
          <p:nvPicPr>
            <p:cNvPr id="15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r="60480" b="78125"/>
            <a:stretch>
              <a:fillRect/>
            </a:stretch>
          </p:blipFill>
          <p:spPr bwMode="auto">
            <a:xfrm>
              <a:off x="0" y="1285860"/>
              <a:ext cx="1928794" cy="1500174"/>
            </a:xfrm>
            <a:prstGeom prst="rect">
              <a:avLst/>
            </a:prstGeom>
            <a:noFill/>
          </p:spPr>
        </p:pic>
        <p:pic>
          <p:nvPicPr>
            <p:cNvPr id="16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2"/>
            <a:srcRect l="19387" t="22916" r="60480" b="58334"/>
            <a:stretch>
              <a:fillRect/>
            </a:stretch>
          </p:blipFill>
          <p:spPr bwMode="auto">
            <a:xfrm>
              <a:off x="0" y="0"/>
              <a:ext cx="1928794" cy="1285884"/>
            </a:xfrm>
            <a:prstGeom prst="rect">
              <a:avLst/>
            </a:prstGeom>
            <a:noFill/>
          </p:spPr>
        </p:pic>
      </p:grpSp>
      <p:pic>
        <p:nvPicPr>
          <p:cNvPr id="16386" name="Picture 2" descr="\\Sprdc7\обмен\Отделы\Информационно-аналитический отдел\фото с мероприятий\Туриада 2014\Фотоальбом Туриады 2014\8 24 мая - торжественное закрытие лагеря\DSC03902.JPG"/>
          <p:cNvPicPr>
            <a:picLocks noChangeAspect="1" noChangeArrowheads="1"/>
          </p:cNvPicPr>
          <p:nvPr/>
        </p:nvPicPr>
        <p:blipFill>
          <a:blip r:embed="rId3" cstate="print"/>
          <a:srcRect t="18808" b="5238"/>
          <a:stretch>
            <a:fillRect/>
          </a:stretch>
        </p:blipFill>
        <p:spPr bwMode="auto">
          <a:xfrm>
            <a:off x="2357422" y="4429132"/>
            <a:ext cx="3164388" cy="2071702"/>
          </a:xfrm>
          <a:prstGeom prst="rect">
            <a:avLst/>
          </a:prstGeom>
          <a:noFill/>
        </p:spPr>
      </p:pic>
      <p:pic>
        <p:nvPicPr>
          <p:cNvPr id="16387" name="Picture 3" descr="\\Sprdc7\обмен\Отделы\Информационно-аналитический отдел\фото с мероприятий\Туриада 2014\Фотоальбом Туриады 2014\8 24 мая - торжественное закрытие лагеря\IMG_5676.JPG"/>
          <p:cNvPicPr>
            <a:picLocks noChangeAspect="1" noChangeArrowheads="1"/>
          </p:cNvPicPr>
          <p:nvPr/>
        </p:nvPicPr>
        <p:blipFill>
          <a:blip r:embed="rId4" cstate="print"/>
          <a:srcRect t="3234" b="2995"/>
          <a:stretch>
            <a:fillRect/>
          </a:stretch>
        </p:blipFill>
        <p:spPr bwMode="auto">
          <a:xfrm>
            <a:off x="5643570" y="4429132"/>
            <a:ext cx="3143272" cy="2071702"/>
          </a:xfrm>
          <a:prstGeom prst="rect">
            <a:avLst/>
          </a:prstGeom>
          <a:noFill/>
        </p:spPr>
      </p:pic>
      <p:pic>
        <p:nvPicPr>
          <p:cNvPr id="16388" name="Picture 4" descr="\\Sprdc7\обмен\Отделы\Информационно-аналитический отдел\фото с мероприятий\Туриада 2014\Фотоальбом Туриады 2014\8 24 мая - торжественное закрытие лагеря\IMG_5807.JPG"/>
          <p:cNvPicPr>
            <a:picLocks noChangeAspect="1" noChangeArrowheads="1"/>
          </p:cNvPicPr>
          <p:nvPr/>
        </p:nvPicPr>
        <p:blipFill>
          <a:blip r:embed="rId5" cstate="print"/>
          <a:srcRect t="5681" b="3431"/>
          <a:stretch>
            <a:fillRect/>
          </a:stretch>
        </p:blipFill>
        <p:spPr bwMode="auto">
          <a:xfrm>
            <a:off x="2357422" y="2000240"/>
            <a:ext cx="3143272" cy="2286016"/>
          </a:xfrm>
          <a:prstGeom prst="rect">
            <a:avLst/>
          </a:prstGeom>
          <a:noFill/>
        </p:spPr>
      </p:pic>
      <p:pic>
        <p:nvPicPr>
          <p:cNvPr id="16389" name="Picture 5" descr="\\Sprdc7\обмен\Отделы\Информационно-аналитический отдел\фото с мероприятий\Туриада 2014\Фотоальбом Туриады 2014\8 24 мая - торжественное закрытие лагеря\IMG_6117.JPG"/>
          <p:cNvPicPr>
            <a:picLocks noChangeAspect="1" noChangeArrowheads="1"/>
          </p:cNvPicPr>
          <p:nvPr/>
        </p:nvPicPr>
        <p:blipFill>
          <a:blip r:embed="rId6" cstate="print"/>
          <a:srcRect t="2592" b="14479"/>
          <a:stretch>
            <a:fillRect/>
          </a:stretch>
        </p:blipFill>
        <p:spPr bwMode="auto">
          <a:xfrm>
            <a:off x="5643570" y="2000240"/>
            <a:ext cx="314327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928670"/>
            <a:ext cx="62151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соревнования по пешеходному, водному, велосипедному туризму</a:t>
            </a:r>
          </a:p>
          <a:p>
            <a:pPr marL="450850" indent="-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товарищеские матчи по мини-футболу и настольному теннису</a:t>
            </a:r>
          </a:p>
          <a:p>
            <a:pPr marL="450850" indent="-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 по созданию новых  межрегиональных маршрутов</a:t>
            </a:r>
          </a:p>
          <a:p>
            <a:pPr marL="450850" indent="-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 авторской песни «Музыка сердец»</a:t>
            </a:r>
          </a:p>
          <a:p>
            <a:pPr marL="450850" indent="-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конкурсы фотографий и видеопрограмм</a:t>
            </a:r>
          </a:p>
          <a:p>
            <a:pPr marL="450850" indent="-2730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мастер-классы, круглые столы и семинары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214290"/>
            <a:ext cx="457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 ЛАГЕРЯ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"/>
            <a:ext cx="9144000" cy="6857999"/>
            <a:chOff x="0" y="1"/>
            <a:chExt cx="9144000" cy="6857999"/>
          </a:xfrm>
        </p:grpSpPr>
        <p:pic>
          <p:nvPicPr>
            <p:cNvPr id="17410" name="Picture 2" descr="\\Sprdc7\обмен\Отделы\Информационно-аналитический отдел\фото с мероприятий\Туриада 2014\Фотоальбом Туриады 2014\5 Спортивные соревнования\CZ2V4390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0" y="5072073"/>
              <a:ext cx="2678890" cy="1785927"/>
            </a:xfrm>
            <a:prstGeom prst="rect">
              <a:avLst/>
            </a:prstGeom>
            <a:noFill/>
          </p:spPr>
        </p:pic>
        <p:pic>
          <p:nvPicPr>
            <p:cNvPr id="17411" name="Picture 3" descr="\\Sprdc7\обмен\Отделы\Информационно-аналитический отдел\фото с мероприятий\Туриада 2014\Фотоальбом Туриады 2014\5 Спортивные соревнования\Виктор Мельников (58).JPG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 r="18520"/>
            <a:stretch>
              <a:fillRect/>
            </a:stretch>
          </p:blipFill>
          <p:spPr bwMode="auto">
            <a:xfrm>
              <a:off x="0" y="3143248"/>
              <a:ext cx="2357422" cy="1928826"/>
            </a:xfrm>
            <a:prstGeom prst="rect">
              <a:avLst/>
            </a:prstGeom>
            <a:noFill/>
          </p:spPr>
        </p:pic>
        <p:pic>
          <p:nvPicPr>
            <p:cNvPr id="17412" name="Picture 4" descr="\\Sprdc7\обмен\Отделы\Информационно-аналитический отдел\фото с мероприятий\Туриада 2014\Фотоальбом Туриады 2014\5 Спортивные соревнования\CZ2V4479.JPG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1" y="1"/>
              <a:ext cx="2357422" cy="1571614"/>
            </a:xfrm>
            <a:prstGeom prst="rect">
              <a:avLst/>
            </a:prstGeom>
            <a:noFill/>
          </p:spPr>
        </p:pic>
        <p:pic>
          <p:nvPicPr>
            <p:cNvPr id="17413" name="Picture 5" descr="D:\Юля\Презентации\Туризм\Туриада\1cPbx4FUMMU.jpg"/>
            <p:cNvPicPr>
              <a:picLocks noChangeAspect="1" noChangeArrowheads="1"/>
            </p:cNvPicPr>
            <p:nvPr/>
          </p:nvPicPr>
          <p:blipFill>
            <a:blip r:embed="rId5" cstate="print">
              <a:lum contrast="10000"/>
            </a:blip>
            <a:srcRect r="7169"/>
            <a:stretch>
              <a:fillRect/>
            </a:stretch>
          </p:blipFill>
          <p:spPr bwMode="auto">
            <a:xfrm>
              <a:off x="6572264" y="5072074"/>
              <a:ext cx="2571736" cy="1785926"/>
            </a:xfrm>
            <a:prstGeom prst="rect">
              <a:avLst/>
            </a:prstGeom>
            <a:noFill/>
          </p:spPr>
        </p:pic>
        <p:pic>
          <p:nvPicPr>
            <p:cNvPr id="17414" name="Picture 6" descr="D:\Юля\Презентации\Туризм\Туриада\lyVXExgwtyc.jpg"/>
            <p:cNvPicPr>
              <a:picLocks noChangeAspect="1" noChangeArrowheads="1"/>
            </p:cNvPicPr>
            <p:nvPr/>
          </p:nvPicPr>
          <p:blipFill>
            <a:blip r:embed="rId6" cstate="print">
              <a:lum contrast="10000"/>
            </a:blip>
            <a:srcRect l="26316" r="5263"/>
            <a:stretch>
              <a:fillRect/>
            </a:stretch>
          </p:blipFill>
          <p:spPr bwMode="auto">
            <a:xfrm>
              <a:off x="4857752" y="5072074"/>
              <a:ext cx="1857388" cy="1785926"/>
            </a:xfrm>
            <a:prstGeom prst="rect">
              <a:avLst/>
            </a:prstGeom>
            <a:noFill/>
          </p:spPr>
        </p:pic>
        <p:pic>
          <p:nvPicPr>
            <p:cNvPr id="17415" name="Picture 7" descr="D:\Юля\Презентации\Туризм\Туриада\NbBKuSS1WDc.jpg"/>
            <p:cNvPicPr>
              <a:picLocks noChangeAspect="1" noChangeArrowheads="1"/>
            </p:cNvPicPr>
            <p:nvPr/>
          </p:nvPicPr>
          <p:blipFill>
            <a:blip r:embed="rId7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0" y="1500174"/>
              <a:ext cx="2357422" cy="1683347"/>
            </a:xfrm>
            <a:prstGeom prst="rect">
              <a:avLst/>
            </a:prstGeom>
            <a:noFill/>
          </p:spPr>
        </p:pic>
        <p:pic>
          <p:nvPicPr>
            <p:cNvPr id="17416" name="Picture 8" descr="\\Sprdc7\обмен\Отделы\Информационно-аналитический отдел\фото с мероприятий\Туриада 2014\Фотоальбом Туриады 2014\6 Конкурсно-познавательная программа\IMG_5056.JPG"/>
            <p:cNvPicPr>
              <a:picLocks noChangeAspect="1" noChangeArrowheads="1"/>
            </p:cNvPicPr>
            <p:nvPr/>
          </p:nvPicPr>
          <p:blipFill>
            <a:blip r:embed="rId8" cstate="print">
              <a:lum contrast="10000"/>
            </a:blip>
            <a:srcRect l="5263" r="2632"/>
            <a:stretch>
              <a:fillRect/>
            </a:stretch>
          </p:blipFill>
          <p:spPr bwMode="auto">
            <a:xfrm>
              <a:off x="2357422" y="5072074"/>
              <a:ext cx="2500330" cy="17859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Admin\Мои документы\Download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72330" y="3357562"/>
            <a:ext cx="1928826" cy="1305348"/>
          </a:xfrm>
          <a:prstGeom prst="rect">
            <a:avLst/>
          </a:prstGeom>
          <a:ln>
            <a:noFill/>
          </a:ln>
          <a:effectLst/>
          <a:extLst>
            <a:ext uri="{909E8E84-426E-40DD-AFC4-6F175D3DCCD1}"/>
          </a:extLst>
        </p:spPr>
      </p:pic>
      <p:pic>
        <p:nvPicPr>
          <p:cNvPr id="6" name="Picture 1" descr="D:\Наташа\2\Презентации на экран правительства\Туриада 2013\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736"/>
            <a:ext cx="4898222" cy="32861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28860" y="214290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ГОРНОЛЫЖНЫЙ КУРОРТ «ХВАЛЫНСКИЙ»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928794" cy="6858000"/>
            <a:chOff x="0" y="0"/>
            <a:chExt cx="1928794" cy="6858000"/>
          </a:xfrm>
        </p:grpSpPr>
        <p:pic>
          <p:nvPicPr>
            <p:cNvPr id="9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4"/>
            <a:srcRect l="19387" r="60480"/>
            <a:stretch>
              <a:fillRect/>
            </a:stretch>
          </p:blipFill>
          <p:spPr bwMode="auto">
            <a:xfrm>
              <a:off x="0" y="0"/>
              <a:ext cx="1928794" cy="6858000"/>
            </a:xfrm>
            <a:prstGeom prst="rect">
              <a:avLst/>
            </a:prstGeom>
            <a:noFill/>
          </p:spPr>
        </p:pic>
        <p:pic>
          <p:nvPicPr>
            <p:cNvPr id="10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4"/>
            <a:srcRect l="19387" r="60480" b="78125"/>
            <a:stretch>
              <a:fillRect/>
            </a:stretch>
          </p:blipFill>
          <p:spPr bwMode="auto">
            <a:xfrm>
              <a:off x="0" y="1285860"/>
              <a:ext cx="1928794" cy="1500174"/>
            </a:xfrm>
            <a:prstGeom prst="rect">
              <a:avLst/>
            </a:prstGeom>
            <a:noFill/>
          </p:spPr>
        </p:pic>
        <p:pic>
          <p:nvPicPr>
            <p:cNvPr id="11" name="Picture 4" descr="D:\Юля\Презентации\Туризм\Туриада\флаги 5,46_1.jpg"/>
            <p:cNvPicPr>
              <a:picLocks noChangeAspect="1" noChangeArrowheads="1"/>
            </p:cNvPicPr>
            <p:nvPr/>
          </p:nvPicPr>
          <p:blipFill>
            <a:blip r:embed="rId4"/>
            <a:srcRect l="19387" t="22916" r="60480" b="58334"/>
            <a:stretch>
              <a:fillRect/>
            </a:stretch>
          </p:blipFill>
          <p:spPr bwMode="auto">
            <a:xfrm>
              <a:off x="0" y="0"/>
              <a:ext cx="1928794" cy="1285884"/>
            </a:xfrm>
            <a:prstGeom prst="rect">
              <a:avLst/>
            </a:prstGeom>
            <a:noFill/>
          </p:spPr>
        </p:pic>
      </p:grpSp>
      <p:pic>
        <p:nvPicPr>
          <p:cNvPr id="18434" name="Picture 2" descr="\\Sprdc7\обмен\Отделы\Информационно-аналитический отдел\фото с мероприятий\Туриада 2014\Фотоальбом Туриады 2014\фото Туриада первый день\Фоторепортаж\Туриада первый день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000240"/>
            <a:ext cx="1928826" cy="1285883"/>
          </a:xfrm>
          <a:prstGeom prst="rect">
            <a:avLst/>
          </a:prstGeom>
          <a:noFill/>
        </p:spPr>
      </p:pic>
      <p:pic>
        <p:nvPicPr>
          <p:cNvPr id="18436" name="Picture 4" descr="F:\ТУРИАДА\Фото и видео Туриада 2014\Туриада 2014 фото и презентации\21.05.2014\Туриада 21 мая фото Юлии Букриной скорее всего копии\DSC027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786322"/>
            <a:ext cx="2786082" cy="1851414"/>
          </a:xfrm>
          <a:prstGeom prst="rect">
            <a:avLst/>
          </a:prstGeom>
          <a:noFill/>
        </p:spPr>
      </p:pic>
      <p:pic>
        <p:nvPicPr>
          <p:cNvPr id="18437" name="Picture 5" descr="F:\ТУРИАДА\Фото и видео Туриада 2014\Туриада 2014 фото и презентации\21.05.2014\Туриада 21 мая фото Юлии Букриной скорее всего копии\DSC02787.JPG"/>
          <p:cNvPicPr>
            <a:picLocks noChangeAspect="1" noChangeArrowheads="1"/>
          </p:cNvPicPr>
          <p:nvPr/>
        </p:nvPicPr>
        <p:blipFill>
          <a:blip r:embed="rId7" cstate="print"/>
          <a:srcRect t="7920" b="23523"/>
          <a:stretch>
            <a:fillRect/>
          </a:stretch>
        </p:blipFill>
        <p:spPr bwMode="auto">
          <a:xfrm>
            <a:off x="4929190" y="4786322"/>
            <a:ext cx="4071966" cy="1855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 b="97804"/>
            <a:stretch>
              <a:fillRect/>
            </a:stretch>
          </p:blipFill>
          <p:spPr bwMode="auto">
            <a:xfrm>
              <a:off x="0" y="0"/>
              <a:ext cx="9144000" cy="63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 t="97647"/>
            <a:stretch>
              <a:fillRect/>
            </a:stretch>
          </p:blipFill>
          <p:spPr bwMode="auto">
            <a:xfrm flipV="1">
              <a:off x="0" y="6429348"/>
              <a:ext cx="9144000" cy="428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7166"/>
              <a:ext cx="9144000" cy="607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181</Words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Беднов Антон Валерьевич</dc:creator>
  <cp:lastModifiedBy>BednovAV</cp:lastModifiedBy>
  <cp:revision>25</cp:revision>
  <dcterms:created xsi:type="dcterms:W3CDTF">2014-08-18T13:44:58Z</dcterms:created>
  <dcterms:modified xsi:type="dcterms:W3CDTF">2014-08-19T12:35:13Z</dcterms:modified>
</cp:coreProperties>
</file>