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9" r:id="rId3"/>
    <p:sldId id="301" r:id="rId4"/>
    <p:sldId id="302" r:id="rId5"/>
    <p:sldId id="329" r:id="rId6"/>
    <p:sldId id="330" r:id="rId7"/>
    <p:sldId id="266" r:id="rId8"/>
    <p:sldId id="296" r:id="rId9"/>
    <p:sldId id="310" r:id="rId10"/>
    <p:sldId id="267" r:id="rId11"/>
    <p:sldId id="295" r:id="rId12"/>
    <p:sldId id="324" r:id="rId13"/>
    <p:sldId id="286" r:id="rId14"/>
    <p:sldId id="312" r:id="rId15"/>
    <p:sldId id="314" r:id="rId16"/>
    <p:sldId id="315" r:id="rId17"/>
    <p:sldId id="268" r:id="rId18"/>
    <p:sldId id="316" r:id="rId19"/>
    <p:sldId id="319" r:id="rId20"/>
    <p:sldId id="332" r:id="rId21"/>
    <p:sldId id="333" r:id="rId22"/>
    <p:sldId id="269" r:id="rId23"/>
    <p:sldId id="326" r:id="rId24"/>
    <p:sldId id="327" r:id="rId25"/>
    <p:sldId id="325" r:id="rId26"/>
    <p:sldId id="328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Вера\Desktop\логотип\логотип_заставка_цвет.pn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2" r="54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821094"/>
      </p:ext>
    </p:extLst>
  </p:cSld>
  <p:clrMapOvr>
    <a:masterClrMapping/>
  </p:clrMapOvr>
  <p:transition advTm="106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tov\Desktop\Музей\лого\плашка_вер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28991"/>
          </a:xfrm>
          <a:prstGeom prst="rect">
            <a:avLst/>
          </a:prstGeom>
          <a:noFill/>
        </p:spPr>
      </p:pic>
      <p:pic>
        <p:nvPicPr>
          <p:cNvPr id="1028" name="Picture 4" descr="C:\Users\artov\Desktop\Музей\лого\плашка ни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86388"/>
            <a:ext cx="9144000" cy="1558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928802"/>
            <a:ext cx="804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«Мемориальный Дом-музей Марины Цветаевой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Болшеве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344" y="2857496"/>
            <a:ext cx="48766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Адрес: г. Королёв, ул. Цветаевой, д. 15</a:t>
            </a:r>
          </a:p>
          <a:p>
            <a:r>
              <a:rPr lang="ru-RU" sz="1600" dirty="0" smtClean="0"/>
              <a:t>Телефон: +7 (495) 519-94-77</a:t>
            </a:r>
          </a:p>
          <a:p>
            <a:r>
              <a:rPr lang="ru-RU" sz="1600" dirty="0" smtClean="0"/>
              <a:t>Время работы: с 10</a:t>
            </a:r>
            <a:r>
              <a:rPr lang="ru-RU" sz="1600" baseline="30000" dirty="0" smtClean="0"/>
              <a:t>00 </a:t>
            </a:r>
            <a:r>
              <a:rPr lang="ru-RU" sz="1600" dirty="0" smtClean="0"/>
              <a:t>до 18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               среда с 10</a:t>
            </a:r>
            <a:r>
              <a:rPr lang="ru-RU" sz="1600" baseline="30000" dirty="0" smtClean="0"/>
              <a:t>00</a:t>
            </a:r>
            <a:r>
              <a:rPr lang="ru-RU" sz="1600" dirty="0" smtClean="0"/>
              <a:t> до 19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Выходной – понедельник, вторник</a:t>
            </a:r>
          </a:p>
          <a:p>
            <a:r>
              <a:rPr lang="ru-RU" sz="1600" dirty="0" smtClean="0"/>
              <a:t>Последняя среда месяца – санитарный день</a:t>
            </a:r>
            <a:endParaRPr lang="ru-RU" sz="1600" dirty="0"/>
          </a:p>
        </p:txBody>
      </p:sp>
      <p:pic>
        <p:nvPicPr>
          <p:cNvPr id="1026" name="Picture 2" descr="C:\Users\artov\Desktop\Музей\Презентация ТИЦ\086A0320.JPG"/>
          <p:cNvPicPr>
            <a:picLocks noChangeAspect="1" noChangeArrowheads="1"/>
          </p:cNvPicPr>
          <p:nvPr/>
        </p:nvPicPr>
        <p:blipFill>
          <a:blip r:embed="rId4" cstate="print"/>
          <a:srcRect l="7859" r="8836"/>
          <a:stretch>
            <a:fillRect/>
          </a:stretch>
        </p:blipFill>
        <p:spPr bwMode="auto">
          <a:xfrm>
            <a:off x="357158" y="2357430"/>
            <a:ext cx="378621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-tsvetaeva.org/assets/components/gallery/connector.php?action=web/phpthumb&amp;ctx=mgr&amp;src=%2Fassets%2Fgallery%2F221%2F6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35768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1357298"/>
            <a:ext cx="47863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Творческий вечер Бориса </a:t>
            </a:r>
            <a:r>
              <a:rPr lang="ru-RU" sz="1600" dirty="0" err="1" smtClean="0"/>
              <a:t>Мансуровича</a:t>
            </a:r>
            <a:r>
              <a:rPr lang="ru-RU" sz="1600" dirty="0" smtClean="0"/>
              <a:t> </a:t>
            </a:r>
            <a:r>
              <a:rPr lang="ru-RU" sz="1600" dirty="0" smtClean="0"/>
              <a:t>Мансурова – автора </a:t>
            </a:r>
            <a:r>
              <a:rPr lang="ru-RU" sz="1600" dirty="0" smtClean="0"/>
              <a:t>книги, ставшей бестселлером, «Лара моего романа». «Лара моего романа» – так говорил Борис Пастернак об Ольге </a:t>
            </a:r>
            <a:r>
              <a:rPr lang="ru-RU" sz="1600" dirty="0" err="1" smtClean="0"/>
              <a:t>Ивинской</a:t>
            </a:r>
            <a:r>
              <a:rPr lang="ru-RU" sz="1600" dirty="0" smtClean="0"/>
              <a:t>, ставшей его последней любовью и прототипом главной героини «Доктора Живаго». Борис Мансуров был дружен с Ольгой </a:t>
            </a:r>
            <a:r>
              <a:rPr lang="ru-RU" sz="1600" dirty="0" err="1" smtClean="0"/>
              <a:t>Ивинской</a:t>
            </a:r>
            <a:r>
              <a:rPr lang="ru-RU" sz="1600" dirty="0" smtClean="0"/>
              <a:t>. Он сделал все, чтобы в России вышла в свет книга воспоминаний </a:t>
            </a:r>
            <a:r>
              <a:rPr lang="ru-RU" sz="1600" dirty="0" err="1" smtClean="0"/>
              <a:t>Ивинской</a:t>
            </a:r>
            <a:r>
              <a:rPr lang="ru-RU" sz="1600" dirty="0" smtClean="0"/>
              <a:t> «Годы с Борисом Пастернаком».  Являясь автором статей и книг о Борисе Пастернаке и Марине Цветаевой, Борис Мансуров прекрасно знает историю эпистолярной любви – дружбы двух гениальных поэтов. Эта тема – одна из центральных на литературном вечере.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advTm="606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zvetaeva-bolshevo.com/wp-content/uploads/2015/05/DSC_1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" y="0"/>
            <a:ext cx="10065629" cy="684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ветаевский костер 2018 99х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2571744"/>
            <a:ext cx="5143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/>
              <a:t>Цветаевский</a:t>
            </a:r>
            <a:r>
              <a:rPr lang="ru-RU" sz="1600" dirty="0" smtClean="0"/>
              <a:t> костер зажигается ежегодно 19 июня – в день приезда Марны Ивановны Цветаевой в </a:t>
            </a:r>
            <a:r>
              <a:rPr lang="ru-RU" sz="1600" dirty="0" err="1" smtClean="0"/>
              <a:t>Болшево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1939 году.</a:t>
            </a:r>
          </a:p>
          <a:p>
            <a:pPr algn="just"/>
            <a:r>
              <a:rPr lang="ru-RU" sz="1600" dirty="0" smtClean="0"/>
              <a:t>В рамках мероприятия проходят </a:t>
            </a:r>
            <a:br>
              <a:rPr lang="ru-RU" sz="1600" dirty="0" smtClean="0"/>
            </a:br>
            <a:r>
              <a:rPr lang="ru-RU" sz="1600" dirty="0" smtClean="0"/>
              <a:t>выступления </a:t>
            </a:r>
            <a:r>
              <a:rPr lang="ru-RU" sz="1600" dirty="0" err="1" smtClean="0"/>
              <a:t>цветаеведов</a:t>
            </a:r>
            <a:r>
              <a:rPr lang="ru-RU" sz="1600" dirty="0" smtClean="0"/>
              <a:t> и любителей поэзии, ансамблей народной музыки, различные мастер-классы. </a:t>
            </a:r>
          </a:p>
          <a:p>
            <a:endParaRPr lang="ru-RU" sz="1600" dirty="0"/>
          </a:p>
        </p:txBody>
      </p:sp>
    </p:spTree>
  </p:cSld>
  <p:clrMapOvr>
    <a:masterClrMapping/>
  </p:clrMapOvr>
  <p:transition advTm="60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tov\Desktop\Музей\Презентация ТИЦ\для презентации тиц\цв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8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tov\Desktop\Музей\Презентация ТИЦ\для презентации тиц\цв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00826" cy="5357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Фестиваль авторской песни в честь именин Марины Цветаевой «Моя божественная лира с твоей гитарою – сестра» проходит ежегодно 30 июля. Также на фестивале проводятся яркие встречи с музыкантами и поэтами, звучат стихи и музыка, проходит акция «Именинный пирог» и чай лесной «</a:t>
            </a:r>
            <a:r>
              <a:rPr lang="ru-RU" sz="1600" dirty="0" err="1" smtClean="0"/>
              <a:t>по-цветаевски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advTm="598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tov\Desktop\Музей\Презентация ТИЦ\для презентации тиц\ц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tov\Desktop\Музей\лого\плашка_вер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28991"/>
          </a:xfrm>
          <a:prstGeom prst="rect">
            <a:avLst/>
          </a:prstGeom>
          <a:noFill/>
        </p:spPr>
      </p:pic>
      <p:pic>
        <p:nvPicPr>
          <p:cNvPr id="1028" name="Picture 4" descr="C:\Users\artov\Desktop\Музей\лого\плашка ни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86388"/>
            <a:ext cx="9144000" cy="1558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928802"/>
            <a:ext cx="618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«Мемориальный Дом-музей С.Н.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Дурылина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344" y="2857496"/>
            <a:ext cx="4876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Адрес: г. Королёв, ул. Свободная, д. 12</a:t>
            </a:r>
          </a:p>
          <a:p>
            <a:r>
              <a:rPr lang="ru-RU" sz="1600" dirty="0" smtClean="0"/>
              <a:t>Телефон: +7 (495) 519-00-80</a:t>
            </a:r>
          </a:p>
          <a:p>
            <a:r>
              <a:rPr lang="ru-RU" sz="1600" dirty="0" smtClean="0"/>
              <a:t>Время работы: с 10</a:t>
            </a:r>
            <a:r>
              <a:rPr lang="ru-RU" sz="1600" baseline="30000" dirty="0" smtClean="0"/>
              <a:t>00 </a:t>
            </a:r>
            <a:r>
              <a:rPr lang="ru-RU" sz="1600" dirty="0" smtClean="0"/>
              <a:t>до 18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Выходной – понедельник, вторник</a:t>
            </a:r>
          </a:p>
          <a:p>
            <a:r>
              <a:rPr lang="ru-RU" sz="1600" dirty="0" smtClean="0"/>
              <a:t>Последняя среда месяца – санитарный день</a:t>
            </a:r>
            <a:endParaRPr lang="ru-RU" sz="1600" dirty="0"/>
          </a:p>
        </p:txBody>
      </p:sp>
      <p:pic>
        <p:nvPicPr>
          <p:cNvPr id="4098" name="Picture 2" descr="C:\Users\artov\Desktop\Музей\Дурылина.jpg"/>
          <p:cNvPicPr>
            <a:picLocks noChangeAspect="1" noChangeArrowheads="1"/>
          </p:cNvPicPr>
          <p:nvPr/>
        </p:nvPicPr>
        <p:blipFill>
          <a:blip r:embed="rId4"/>
          <a:srcRect l="3333" r="10000"/>
          <a:stretch>
            <a:fillRect/>
          </a:stretch>
        </p:blipFill>
        <p:spPr bwMode="auto">
          <a:xfrm>
            <a:off x="357158" y="2357430"/>
            <a:ext cx="371477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123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ov\Desktop\Музей\Презентация ТИЦ\для презентации тиц\ду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01" cy="4982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14950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«Код Нестерова. Опыт духовного реализма» – спектакль для тех, кто хочет научиться разбираться в искусстве русской живописи. Спектакль поставлен на основе биографии и писем художника Михаила Васильевича Нестерова. Цель постановки – разгадать тайну картины М.В. Нестерова «Видение отроку Варфоломею». </a:t>
            </a:r>
            <a:endParaRPr lang="ru-RU" sz="1600" dirty="0"/>
          </a:p>
        </p:txBody>
      </p:sp>
    </p:spTree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ov\Desktop\для презентации тиц\добавить\20292859_1597135853643620_210021672514660657_n.jpg"/>
          <p:cNvPicPr>
            <a:picLocks noChangeAspect="1" noChangeArrowheads="1"/>
          </p:cNvPicPr>
          <p:nvPr/>
        </p:nvPicPr>
        <p:blipFill>
          <a:blip r:embed="rId2"/>
          <a:srcRect t="7126" b="7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2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tov\Desktop\Музей\лого\плашка_вер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28991"/>
          </a:xfrm>
          <a:prstGeom prst="rect">
            <a:avLst/>
          </a:prstGeom>
          <a:noFill/>
        </p:spPr>
      </p:pic>
      <p:pic>
        <p:nvPicPr>
          <p:cNvPr id="1028" name="Picture 4" descr="C:\Users\artov\Desktop\Музей\лого\плашка ни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86388"/>
            <a:ext cx="9144000" cy="1558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928802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«Новейшей истории города»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344" y="2857496"/>
            <a:ext cx="48766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Адрес: г. Королёв, ул. Терешковой, д. 1</a:t>
            </a:r>
          </a:p>
          <a:p>
            <a:r>
              <a:rPr lang="ru-RU" sz="1600" dirty="0" smtClean="0"/>
              <a:t>Телефон: +7 (495) 516-60-66</a:t>
            </a:r>
          </a:p>
          <a:p>
            <a:r>
              <a:rPr lang="ru-RU" sz="1600" dirty="0" smtClean="0"/>
              <a:t>Время работы: с 10</a:t>
            </a:r>
            <a:r>
              <a:rPr lang="ru-RU" sz="1600" baseline="30000" dirty="0" smtClean="0"/>
              <a:t>00 </a:t>
            </a:r>
            <a:r>
              <a:rPr lang="ru-RU" sz="1600" dirty="0" smtClean="0"/>
              <a:t>до 18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             пятница с 10</a:t>
            </a:r>
            <a:r>
              <a:rPr lang="ru-RU" sz="1600" baseline="30000" dirty="0" smtClean="0"/>
              <a:t>00</a:t>
            </a:r>
            <a:r>
              <a:rPr lang="ru-RU" sz="1600" dirty="0" smtClean="0"/>
              <a:t> до 19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Выходной – понедельник, вторник</a:t>
            </a:r>
          </a:p>
          <a:p>
            <a:r>
              <a:rPr lang="ru-RU" sz="1600" dirty="0" smtClean="0"/>
              <a:t>Последняя среда месяца – санитарный день</a:t>
            </a:r>
            <a:endParaRPr lang="ru-RU" sz="1600" dirty="0"/>
          </a:p>
        </p:txBody>
      </p:sp>
      <p:pic>
        <p:nvPicPr>
          <p:cNvPr id="1029" name="Picture 5" descr="C:\Users\artov\Desktop\Музей\Терешков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809579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115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seumkorolev.ru/wp-content/uploads/2017/10/IMG_2017-10-26_07-53-48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15040" cy="57150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камерном спектакле «Дом, который построила Каренина» зрители становятся непосредственными участниками действия. Под стук метронома и живое звучание гитары, под вокальное сопровождение артисты зачитывают сцены из известного романа.</a:t>
            </a:r>
            <a:endParaRPr lang="ru-RU" sz="1600" dirty="0"/>
          </a:p>
        </p:txBody>
      </p:sp>
    </p:spTree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pp.userapi.com/c639421/v639421228/5f9b0/37Q7BiT8H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50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tov\Desktop\Музей\лого\плашка_вер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28991"/>
          </a:xfrm>
          <a:prstGeom prst="rect">
            <a:avLst/>
          </a:prstGeom>
          <a:noFill/>
        </p:spPr>
      </p:pic>
      <p:pic>
        <p:nvPicPr>
          <p:cNvPr id="1028" name="Picture 4" descr="C:\Users\artov\Desktop\Музей\лого\плашка ни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86388"/>
            <a:ext cx="9144000" cy="1558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928802"/>
            <a:ext cx="641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«Новейшей истории города»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Юбилейный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344" y="2857496"/>
            <a:ext cx="4876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Адрес: г. Королёв, ул. Тихонравова, д. 23</a:t>
            </a:r>
          </a:p>
          <a:p>
            <a:r>
              <a:rPr lang="ru-RU" sz="1600" dirty="0" smtClean="0"/>
              <a:t>Телефон: +7 (498) 628-10-08</a:t>
            </a:r>
          </a:p>
          <a:p>
            <a:r>
              <a:rPr lang="ru-RU" sz="1600" dirty="0" smtClean="0"/>
              <a:t>Время работы: с 10</a:t>
            </a:r>
            <a:r>
              <a:rPr lang="ru-RU" sz="1600" baseline="30000" dirty="0" smtClean="0"/>
              <a:t>00 </a:t>
            </a:r>
            <a:r>
              <a:rPr lang="ru-RU" sz="1600" dirty="0" smtClean="0"/>
              <a:t>до 18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Выходной – понедельник, вторник</a:t>
            </a:r>
          </a:p>
          <a:p>
            <a:r>
              <a:rPr lang="ru-RU" sz="1600" dirty="0" smtClean="0"/>
              <a:t>Последняя среда месяца – санитарный день</a:t>
            </a:r>
            <a:endParaRPr lang="ru-RU" sz="1600" dirty="0"/>
          </a:p>
        </p:txBody>
      </p:sp>
      <p:pic>
        <p:nvPicPr>
          <p:cNvPr id="5122" name="Picture 2" descr="C:\Users\artov\Desktop\Музей\Юбик.jpg"/>
          <p:cNvPicPr>
            <a:picLocks noChangeAspect="1" noChangeArrowheads="1"/>
          </p:cNvPicPr>
          <p:nvPr/>
        </p:nvPicPr>
        <p:blipFill>
          <a:blip r:embed="rId4"/>
          <a:srcRect l="11244" r="12859"/>
          <a:stretch>
            <a:fillRect/>
          </a:stretch>
        </p:blipFill>
        <p:spPr bwMode="auto">
          <a:xfrm>
            <a:off x="357158" y="2357430"/>
            <a:ext cx="385765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131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useumkorolev.ru/wp-content/uploads/2018/01/Vecher-pamyat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84" cy="6870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2357430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 smtClean="0"/>
              <a:t>К 80-летию поэта и барда </a:t>
            </a:r>
            <a:r>
              <a:rPr lang="ru-RU" sz="1600" dirty="0" smtClean="0"/>
              <a:t>– </a:t>
            </a:r>
            <a:r>
              <a:rPr lang="ru-RU" sz="1600" dirty="0" smtClean="0"/>
              <a:t>вечер памяти Владимира Высоцкого, Первый акт вечера целиком посвящён творчеству Владимира Высоцкого, а во втором </a:t>
            </a:r>
            <a:r>
              <a:rPr lang="ru-RU" sz="1600" dirty="0" smtClean="0"/>
              <a:t>– </a:t>
            </a:r>
            <a:r>
              <a:rPr lang="ru-RU" sz="1600" dirty="0" smtClean="0"/>
              <a:t>авторские стихи и песни. </a:t>
            </a:r>
            <a:endParaRPr lang="ru-RU" sz="1600" dirty="0"/>
          </a:p>
        </p:txBody>
      </p:sp>
    </p:spTree>
  </p:cSld>
  <p:clrMapOvr>
    <a:masterClrMapping/>
  </p:clrMapOvr>
  <p:transition advTm="598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n-korolev.ru/upload/gallery/50/30550_acefbadcba4eb0fe0d2f2d3875a53b3642a43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5347066"/>
          </a:xfrm>
          <a:prstGeom prst="rect">
            <a:avLst/>
          </a:prstGeom>
          <a:noFill/>
        </p:spPr>
      </p:pic>
    </p:spTree>
  </p:cSld>
  <p:clrMapOvr>
    <a:masterClrMapping/>
  </p:clrMapOvr>
  <p:transition advTm="614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museumkorolev.ru/wp-content/uploads/2018/05/afisha_voznesenskij_a4_01-724x1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8488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2285992"/>
            <a:ext cx="407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/>
              <a:t>Музыкально-поэтический вечер «Стихи не пишутся – слагаются» из цикла «Оттепель», посвященный 85-летию поэта-шестидесятника Андрея Вознесенского.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museumkorolev.ru/wp-content/uploads/2017/08/Vecher-R.Rozhdestvenskogo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Вера\Desktop\логотип\логотип_заставка_цвет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2" r="3528"/>
          <a:stretch/>
        </p:blipFill>
        <p:spPr bwMode="auto">
          <a:xfrm>
            <a:off x="0" y="12084"/>
            <a:ext cx="9144000" cy="6872748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821094"/>
      </p:ext>
    </p:extLst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opt-338159.ssl.1c-bitrix-cdn.ru/upload/medialibrary/029/029680566f73dc0fc7abd8866e2493e7.JPG?152750221858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51855" cy="5429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57214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 smtClean="0"/>
              <a:t>Международная научная конференция «Сад расходящихся троп: Розанов, Флоренский, </a:t>
            </a:r>
            <a:r>
              <a:rPr lang="ru-RU" sz="1600" dirty="0" err="1" smtClean="0"/>
              <a:t>Дурылин</a:t>
            </a:r>
            <a:r>
              <a:rPr lang="ru-RU" sz="1600" dirty="0" smtClean="0"/>
              <a:t> </a:t>
            </a:r>
            <a:r>
              <a:rPr lang="ru-RU" sz="1600" dirty="0" err="1" smtClean="0"/>
              <a:t>et</a:t>
            </a:r>
            <a:r>
              <a:rPr lang="ru-RU" sz="1600" dirty="0" smtClean="0"/>
              <a:t> </a:t>
            </a:r>
            <a:r>
              <a:rPr lang="ru-RU" sz="1600" dirty="0" err="1" smtClean="0"/>
              <a:t>cetera</a:t>
            </a:r>
            <a:r>
              <a:rPr lang="ru-RU" sz="1600" dirty="0" smtClean="0"/>
              <a:t>…», посвященная опыту всестороннего осмысления творческого наследия и биографии Василия Васильевича Розанова – религиозного философа, литературного критика и публициста. </a:t>
            </a:r>
            <a:endParaRPr lang="ru-RU" sz="1600" dirty="0"/>
          </a:p>
        </p:txBody>
      </p:sp>
    </p:spTree>
  </p:cSld>
  <p:clrMapOvr>
    <a:masterClrMapping/>
  </p:clrMapOvr>
  <p:transition advTm="60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useumkorolev.ru/wp-content/uploads/2018/05/IMG_5863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0"/>
            <a:ext cx="1028704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2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662KIRPGM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48302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57752" y="271462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 smtClean="0"/>
              <a:t>«Повесть о Сонечке» </a:t>
            </a:r>
            <a:r>
              <a:rPr lang="ru-RU" sz="1600" dirty="0" smtClean="0"/>
              <a:t>–</a:t>
            </a:r>
            <a:r>
              <a:rPr lang="ru-RU" sz="1600" dirty="0" smtClean="0"/>
              <a:t> </a:t>
            </a:r>
            <a:r>
              <a:rPr lang="ru-RU" sz="1600" dirty="0" smtClean="0"/>
              <a:t>спектакль по произведению Марины </a:t>
            </a:r>
            <a:r>
              <a:rPr lang="ru-RU" sz="1600" dirty="0" smtClean="0"/>
              <a:t>Цветаевой. </a:t>
            </a:r>
            <a:r>
              <a:rPr lang="ru-RU" sz="1600" dirty="0" smtClean="0"/>
              <a:t>Со сцены ведется диалог со зрителем о  любви </a:t>
            </a:r>
            <a:r>
              <a:rPr lang="ru-RU" sz="1600" dirty="0" smtClean="0"/>
              <a:t>– </a:t>
            </a:r>
            <a:r>
              <a:rPr lang="ru-RU" sz="1600" dirty="0" smtClean="0"/>
              <a:t>о любви к театру, любви к другому человеку, к жизни.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s://pp.userapi.com/c845418/v845418401/17b01/sCrtIuAkA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tov\Desktop\Музей\лого\плашка_вер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28991"/>
          </a:xfrm>
          <a:prstGeom prst="rect">
            <a:avLst/>
          </a:prstGeom>
          <a:noFill/>
        </p:spPr>
      </p:pic>
      <p:pic>
        <p:nvPicPr>
          <p:cNvPr id="1028" name="Picture 4" descr="C:\Users\artov\Desktop\Музей\лого\плашка ни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86388"/>
            <a:ext cx="9144000" cy="1558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928802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«Усадьба Костино»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344" y="2857496"/>
            <a:ext cx="48766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Адрес: г. Королёв, ул. Ильича, д. 1</a:t>
            </a:r>
          </a:p>
          <a:p>
            <a:r>
              <a:rPr lang="ru-RU" sz="1600" dirty="0" smtClean="0"/>
              <a:t>Телефон: +7 (495) 519-62-65</a:t>
            </a:r>
          </a:p>
          <a:p>
            <a:r>
              <a:rPr lang="ru-RU" sz="1600" dirty="0" smtClean="0"/>
              <a:t>Время работы: с 10</a:t>
            </a:r>
            <a:r>
              <a:rPr lang="ru-RU" sz="1600" baseline="30000" dirty="0" smtClean="0"/>
              <a:t>00 </a:t>
            </a:r>
            <a:r>
              <a:rPr lang="ru-RU" sz="1600" dirty="0" smtClean="0"/>
              <a:t>до 18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            суббота с 10</a:t>
            </a:r>
            <a:r>
              <a:rPr lang="ru-RU" sz="1600" baseline="30000" dirty="0" smtClean="0"/>
              <a:t>00</a:t>
            </a:r>
            <a:r>
              <a:rPr lang="ru-RU" sz="1600" dirty="0" smtClean="0"/>
              <a:t> до 19</a:t>
            </a:r>
            <a:r>
              <a:rPr lang="ru-RU" sz="1600" baseline="30000" dirty="0" smtClean="0"/>
              <a:t>00</a:t>
            </a:r>
          </a:p>
          <a:p>
            <a:r>
              <a:rPr lang="ru-RU" sz="1600" dirty="0" smtClean="0"/>
              <a:t>Выходной – понедельник, вторник</a:t>
            </a:r>
          </a:p>
          <a:p>
            <a:r>
              <a:rPr lang="ru-RU" sz="1600" dirty="0" smtClean="0"/>
              <a:t>Последняя среда месяца – санитарный день</a:t>
            </a:r>
            <a:endParaRPr lang="ru-RU" sz="1600" dirty="0"/>
          </a:p>
        </p:txBody>
      </p:sp>
      <p:pic>
        <p:nvPicPr>
          <p:cNvPr id="9" name="Picture 3" descr="C:\Users\artov\Desktop\Музей\DSC09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80958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p.userapi.com/c840629/v840629855/4bf5b/tUZwFadwP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20000" cy="5076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374" y="5286388"/>
            <a:ext cx="9072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 smtClean="0"/>
              <a:t>Встреча с писателем Львом Александровичем </a:t>
            </a:r>
            <a:r>
              <a:rPr lang="ru-RU" sz="1600" dirty="0" smtClean="0"/>
              <a:t>Данилкиным</a:t>
            </a:r>
            <a:r>
              <a:rPr lang="ru-RU" sz="1600" dirty="0" smtClean="0"/>
              <a:t> </a:t>
            </a:r>
            <a:r>
              <a:rPr lang="ru-RU" sz="1600" dirty="0" smtClean="0"/>
              <a:t>–</a:t>
            </a:r>
            <a:r>
              <a:rPr lang="ru-RU" sz="1600" dirty="0" smtClean="0"/>
              <a:t> </a:t>
            </a:r>
            <a:r>
              <a:rPr lang="ru-RU" sz="1600" dirty="0" smtClean="0"/>
              <a:t>автором новой книги о вожде пролетариата «Ленин – </a:t>
            </a:r>
            <a:r>
              <a:rPr lang="ru-RU" sz="1600" dirty="0" err="1" smtClean="0"/>
              <a:t>Пантократор</a:t>
            </a:r>
            <a:r>
              <a:rPr lang="ru-RU" sz="1600" dirty="0" smtClean="0"/>
              <a:t> солнечных пылинок». В ходе работы над книгой Л. </a:t>
            </a:r>
            <a:r>
              <a:rPr lang="ru-RU" sz="1600" dirty="0" err="1" smtClean="0"/>
              <a:t>Данилкин</a:t>
            </a:r>
            <a:r>
              <a:rPr lang="ru-RU" sz="1600" dirty="0" smtClean="0"/>
              <a:t> проделал огромную работу: объездил почти все ленинские места в России и за рубежом, побывал в музее "Усадьба Костино", о чем есть упоминание в книге, нашел и использовал и новые архивные данные о вожде революции. </a:t>
            </a:r>
            <a:endParaRPr lang="ru-RU" sz="1600" dirty="0"/>
          </a:p>
        </p:txBody>
      </p:sp>
    </p:spTree>
  </p:cSld>
  <p:clrMapOvr>
    <a:masterClrMapping/>
  </p:clrMapOvr>
  <p:transition advTm="60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p.userapi.com/c840629/v840629855/4bf73/u-S9OZ-Z_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5489</TotalTime>
  <Words>551</Words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artov</dc:creator>
  <cp:lastModifiedBy>USER</cp:lastModifiedBy>
  <cp:revision>85</cp:revision>
  <dcterms:created xsi:type="dcterms:W3CDTF">2018-01-16T08:56:32Z</dcterms:created>
  <dcterms:modified xsi:type="dcterms:W3CDTF">2018-07-17T07:15:14Z</dcterms:modified>
</cp:coreProperties>
</file>