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itywalkbalakowo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hyperlink" Target="mailto:molodezhnaya-social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47" y="54905"/>
            <a:ext cx="720080" cy="91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89" y="54905"/>
            <a:ext cx="836182" cy="8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511598" y="-6780"/>
            <a:ext cx="6091391" cy="6864780"/>
            <a:chOff x="1511598" y="-6780"/>
            <a:chExt cx="6091391" cy="68647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3832" r="5182" b="24657"/>
            <a:stretch/>
          </p:blipFill>
          <p:spPr bwMode="auto">
            <a:xfrm>
              <a:off x="1511598" y="-6780"/>
              <a:ext cx="6091391" cy="68647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580112" y="4209853"/>
              <a:ext cx="1246935" cy="6480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5624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Количество экскурсий</a:t>
            </a:r>
            <a:endParaRPr lang="ru-RU" dirty="0"/>
          </a:p>
        </p:txBody>
      </p:sp>
      <p:pic>
        <p:nvPicPr>
          <p:cNvPr id="7172" name="Picture 4" descr="https://img-fotki.yandex.ru/get/6306/36014149.b4/0_6f490_a523c43c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78904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2015</a:t>
            </a:r>
            <a:r>
              <a:rPr lang="ru-RU" sz="3600" dirty="0" smtClean="0"/>
              <a:t> год -  </a:t>
            </a:r>
            <a:r>
              <a:rPr lang="ru-RU" sz="3600" b="1" dirty="0" smtClean="0"/>
              <a:t>20</a:t>
            </a:r>
            <a:r>
              <a:rPr lang="ru-RU" sz="3600" dirty="0" smtClean="0"/>
              <a:t> экскурсий, </a:t>
            </a:r>
            <a:r>
              <a:rPr lang="ru-RU" sz="3600" b="1" dirty="0" smtClean="0"/>
              <a:t>670 </a:t>
            </a:r>
            <a:r>
              <a:rPr lang="ru-RU" sz="3600" dirty="0" smtClean="0"/>
              <a:t>человек</a:t>
            </a:r>
            <a:endParaRPr lang="ru-RU" sz="3600" dirty="0" smtClean="0"/>
          </a:p>
          <a:p>
            <a:r>
              <a:rPr lang="ru-RU" sz="3600" b="1" dirty="0" smtClean="0"/>
              <a:t>2016</a:t>
            </a:r>
            <a:r>
              <a:rPr lang="ru-RU" sz="3600" dirty="0" smtClean="0"/>
              <a:t> год -  </a:t>
            </a:r>
            <a:r>
              <a:rPr lang="ru-RU" sz="3600" b="1" dirty="0" smtClean="0"/>
              <a:t>23 </a:t>
            </a:r>
            <a:r>
              <a:rPr lang="ru-RU" sz="3600" dirty="0" smtClean="0"/>
              <a:t>экскурсии, </a:t>
            </a:r>
            <a:r>
              <a:rPr lang="ru-RU" sz="3600" b="1" dirty="0" smtClean="0"/>
              <a:t>800</a:t>
            </a:r>
            <a:r>
              <a:rPr lang="ru-RU" sz="3600" dirty="0" smtClean="0"/>
              <a:t> </a:t>
            </a:r>
            <a:r>
              <a:rPr lang="ru-RU" sz="3600" dirty="0" smtClean="0"/>
              <a:t>человек</a:t>
            </a:r>
          </a:p>
          <a:p>
            <a:r>
              <a:rPr lang="ru-RU" sz="3600" b="1" dirty="0" smtClean="0"/>
              <a:t>2017</a:t>
            </a:r>
            <a:r>
              <a:rPr lang="ru-RU" sz="3600" dirty="0" smtClean="0"/>
              <a:t> год - </a:t>
            </a:r>
            <a:r>
              <a:rPr lang="ru-RU" sz="3600" b="1" dirty="0" smtClean="0"/>
              <a:t>20</a:t>
            </a:r>
            <a:r>
              <a:rPr lang="ru-RU" sz="3600" dirty="0" smtClean="0"/>
              <a:t> </a:t>
            </a:r>
            <a:r>
              <a:rPr lang="ru-RU" sz="3600" dirty="0" smtClean="0"/>
              <a:t>экскурсий, </a:t>
            </a:r>
            <a:r>
              <a:rPr lang="ru-RU" sz="3600" b="1" dirty="0" smtClean="0"/>
              <a:t>650 </a:t>
            </a:r>
            <a:r>
              <a:rPr lang="ru-RU" sz="3600" dirty="0" smtClean="0"/>
              <a:t>человек</a:t>
            </a:r>
            <a:endParaRPr lang="ru-RU" sz="3600" dirty="0" smtClean="0"/>
          </a:p>
          <a:p>
            <a:r>
              <a:rPr lang="ru-RU" sz="3600" b="1" dirty="0" smtClean="0"/>
              <a:t>2018</a:t>
            </a:r>
            <a:r>
              <a:rPr lang="ru-RU" sz="3600" dirty="0" smtClean="0"/>
              <a:t> год – </a:t>
            </a:r>
            <a:r>
              <a:rPr lang="ru-RU" sz="3600" b="1" dirty="0" smtClean="0"/>
              <a:t>10</a:t>
            </a:r>
            <a:r>
              <a:rPr lang="ru-RU" sz="3600" dirty="0" smtClean="0"/>
              <a:t> экскурсий, </a:t>
            </a:r>
            <a:r>
              <a:rPr lang="ru-RU" sz="3600" b="1" dirty="0" smtClean="0"/>
              <a:t>380</a:t>
            </a:r>
            <a:r>
              <a:rPr lang="ru-RU" sz="3600" dirty="0" smtClean="0"/>
              <a:t> человек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58541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35496"/>
            <a:ext cx="98694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280683"/>
            <a:ext cx="60841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МАУ </a:t>
            </a:r>
            <a:r>
              <a:rPr lang="ru-RU" sz="2800" dirty="0"/>
              <a:t>ЦКОДМ </a:t>
            </a:r>
            <a:endParaRPr lang="ru-RU" sz="2800" dirty="0" smtClean="0"/>
          </a:p>
          <a:p>
            <a:pPr algn="ctr"/>
            <a:r>
              <a:rPr lang="ru-RU" sz="2800" dirty="0" smtClean="0"/>
              <a:t>«</a:t>
            </a:r>
            <a:r>
              <a:rPr lang="ru-RU" sz="2800" dirty="0"/>
              <a:t>Молодёжная инициатива»</a:t>
            </a:r>
          </a:p>
          <a:p>
            <a:pPr algn="ctr"/>
            <a:r>
              <a:rPr lang="ru-RU" sz="2800" dirty="0"/>
              <a:t>ул. Проспект Героев 31А</a:t>
            </a:r>
          </a:p>
          <a:p>
            <a:pPr algn="ctr"/>
            <a:r>
              <a:rPr lang="ru-RU" sz="2800" dirty="0"/>
              <a:t>8 (8453) 32-07-15</a:t>
            </a:r>
          </a:p>
          <a:p>
            <a:pPr algn="ctr"/>
            <a:r>
              <a:rPr lang="ru-RU" sz="2800" dirty="0" smtClean="0"/>
              <a:t>8 (</a:t>
            </a:r>
            <a:r>
              <a:rPr lang="ru-RU" sz="2800" dirty="0"/>
              <a:t>8453</a:t>
            </a:r>
            <a:r>
              <a:rPr lang="ru-RU" sz="2800" dirty="0" smtClean="0"/>
              <a:t>) 39-31-39</a:t>
            </a:r>
          </a:p>
          <a:p>
            <a:pPr algn="ctr"/>
            <a:r>
              <a:rPr lang="ru-RU" sz="2800" dirty="0" smtClean="0"/>
              <a:t>      8-906-310-03-57 </a:t>
            </a:r>
            <a:r>
              <a:rPr lang="ru-RU" sz="2800" dirty="0"/>
              <a:t>(</a:t>
            </a:r>
            <a:r>
              <a:rPr lang="ru-RU" sz="2800" dirty="0" smtClean="0"/>
              <a:t>Наталья)</a:t>
            </a:r>
          </a:p>
          <a:p>
            <a:pPr algn="ctr"/>
            <a:r>
              <a:rPr lang="ru-RU" sz="2800" dirty="0" smtClean="0"/>
              <a:t>8-967-505-91-16 (Вера)</a:t>
            </a:r>
          </a:p>
          <a:p>
            <a:pPr algn="ctr"/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vk.com/citywalkbalakowo</a:t>
            </a:r>
            <a:endParaRPr lang="ru-RU" sz="2800" dirty="0" smtClean="0"/>
          </a:p>
          <a:p>
            <a:pPr algn="ctr"/>
            <a:r>
              <a:rPr lang="en-US" sz="2800" dirty="0" smtClean="0">
                <a:hlinkClick r:id="rId4"/>
              </a:rPr>
              <a:t>molodezhnaya-social@mail.ru</a:t>
            </a:r>
            <a:endParaRPr lang="ru-RU" sz="2800" smtClean="0"/>
          </a:p>
          <a:p>
            <a:pPr algn="ctr"/>
            <a:endParaRPr lang="ru-R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" y="1988840"/>
            <a:ext cx="3516455" cy="3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4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Балаково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725"/>
            <a:ext cx="4095442" cy="2724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13" y="1366725"/>
            <a:ext cx="4452696" cy="272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8"/>
          <a:stretch/>
        </p:blipFill>
        <p:spPr bwMode="auto">
          <a:xfrm>
            <a:off x="482311" y="4091560"/>
            <a:ext cx="4008668" cy="263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b="7544"/>
          <a:stretch/>
        </p:blipFill>
        <p:spPr bwMode="auto">
          <a:xfrm>
            <a:off x="4529646" y="4152052"/>
            <a:ext cx="4436063" cy="257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37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Смотровая площадка </a:t>
            </a:r>
            <a:r>
              <a:rPr lang="ru-RU" dirty="0"/>
              <a:t>"Эдельвейс"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9" y="2030820"/>
            <a:ext cx="4553545" cy="3036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60335" cy="312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95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ГЭС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8" y="2042384"/>
            <a:ext cx="4317504" cy="323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12" y="2070940"/>
            <a:ext cx="4506416" cy="323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35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640" y="116632"/>
            <a:ext cx="8229600" cy="1143000"/>
          </a:xfrm>
        </p:spPr>
        <p:txBody>
          <a:bodyPr/>
          <a:lstStyle/>
          <a:p>
            <a:r>
              <a:rPr lang="ru-RU" dirty="0" smtClean="0"/>
              <a:t>Клубничное </a:t>
            </a:r>
            <a:r>
              <a:rPr lang="ru-RU" dirty="0"/>
              <a:t>королевство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62" y="1059881"/>
            <a:ext cx="4106909" cy="273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9881"/>
            <a:ext cx="4104456" cy="2736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8" y="3875080"/>
            <a:ext cx="4085961" cy="2722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62" y="3861122"/>
            <a:ext cx="4106909" cy="2736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86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 </a:t>
            </a:r>
            <a:r>
              <a:rPr lang="ru-RU" dirty="0"/>
              <a:t>общественной информации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38162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s://pp.userapi.com/c837327/v837327389/5b68b/HiYgLSl5yT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96391"/>
            <a:ext cx="4032448" cy="2592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9186"/>
            <a:ext cx="438162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4073887" cy="2620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22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Балаково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20891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5"/>
          <a:stretch/>
        </p:blipFill>
        <p:spPr bwMode="auto">
          <a:xfrm>
            <a:off x="323528" y="4077072"/>
            <a:ext cx="821229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55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Старая </a:t>
            </a:r>
            <a:r>
              <a:rPr lang="ru-RU" dirty="0"/>
              <a:t>часть города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364" r="11448" b="5534"/>
          <a:stretch/>
        </p:blipFill>
        <p:spPr bwMode="auto">
          <a:xfrm>
            <a:off x="734232" y="1196751"/>
            <a:ext cx="3373311" cy="2610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32" y="3807269"/>
            <a:ext cx="4309556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3"/>
          <a:stretch/>
        </p:blipFill>
        <p:spPr bwMode="auto">
          <a:xfrm>
            <a:off x="734233" y="3807269"/>
            <a:ext cx="3431367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05" y="1196752"/>
            <a:ext cx="4220637" cy="258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34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истории города Балаково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2419"/>
            <a:ext cx="4231007" cy="282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79" y="1322419"/>
            <a:ext cx="4208962" cy="2730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3"/>
          <a:stretch/>
        </p:blipFill>
        <p:spPr bwMode="auto">
          <a:xfrm>
            <a:off x="323528" y="4052733"/>
            <a:ext cx="4231007" cy="2667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79" y="4105985"/>
            <a:ext cx="4208962" cy="262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367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91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Город Балаково </vt:lpstr>
      <vt:lpstr> Смотровая площадка "Эдельвейс"</vt:lpstr>
      <vt:lpstr>ГЭС</vt:lpstr>
      <vt:lpstr>Клубничное королевство </vt:lpstr>
      <vt:lpstr>Центр общественной информации</vt:lpstr>
      <vt:lpstr>Город Балаково</vt:lpstr>
      <vt:lpstr>Старая часть города</vt:lpstr>
      <vt:lpstr>Музей истории города Балаково</vt:lpstr>
      <vt:lpstr>Количество экскурсий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кабинет 208</dc:creator>
  <cp:lastModifiedBy>Галина</cp:lastModifiedBy>
  <cp:revision>8</cp:revision>
  <dcterms:created xsi:type="dcterms:W3CDTF">2018-07-24T07:47:47Z</dcterms:created>
  <dcterms:modified xsi:type="dcterms:W3CDTF">2018-07-24T11:38:20Z</dcterms:modified>
</cp:coreProperties>
</file>