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49C7-6FB5-4031-AF08-1C4238A8F6EA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2D83-07D8-4069-B5D3-AF37D4516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43027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49C7-6FB5-4031-AF08-1C4238A8F6EA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2D83-07D8-4069-B5D3-AF37D4516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23548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49C7-6FB5-4031-AF08-1C4238A8F6EA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2D83-07D8-4069-B5D3-AF37D4516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0573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49C7-6FB5-4031-AF08-1C4238A8F6EA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2D83-07D8-4069-B5D3-AF37D4516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7282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49C7-6FB5-4031-AF08-1C4238A8F6EA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2D83-07D8-4069-B5D3-AF37D4516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7602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49C7-6FB5-4031-AF08-1C4238A8F6EA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2D83-07D8-4069-B5D3-AF37D4516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88673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49C7-6FB5-4031-AF08-1C4238A8F6EA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2D83-07D8-4069-B5D3-AF37D4516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2515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49C7-6FB5-4031-AF08-1C4238A8F6EA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2D83-07D8-4069-B5D3-AF37D4516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3942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49C7-6FB5-4031-AF08-1C4238A8F6EA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2D83-07D8-4069-B5D3-AF37D4516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1065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49C7-6FB5-4031-AF08-1C4238A8F6EA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2D83-07D8-4069-B5D3-AF37D4516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6761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0749C7-6FB5-4031-AF08-1C4238A8F6EA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22D83-07D8-4069-B5D3-AF37D4516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4020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0749C7-6FB5-4031-AF08-1C4238A8F6EA}" type="datetimeFigureOut">
              <a:rPr lang="ru-RU" smtClean="0"/>
              <a:t>31.07.2018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22D83-07D8-4069-B5D3-AF37D45165C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62692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jpg"/><Relationship Id="rId7" Type="http://schemas.microsoft.com/office/2007/relationships/hdphoto" Target="../media/hdphoto4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10" Type="http://schemas.openxmlformats.org/officeDocument/2006/relationships/image" Target="../media/image18.png"/><Relationship Id="rId4" Type="http://schemas.openxmlformats.org/officeDocument/2006/relationships/image" Target="../media/image14.jpe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1187" b="10665"/>
          <a:stretch/>
        </p:blipFill>
        <p:spPr>
          <a:xfrm>
            <a:off x="0" y="-13855"/>
            <a:ext cx="12192000" cy="68718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560" y="717690"/>
            <a:ext cx="10851821" cy="228619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60" y="159012"/>
            <a:ext cx="10540898" cy="85961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980" y="634560"/>
            <a:ext cx="10851821" cy="2286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365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348" r="22472"/>
          <a:stretch/>
        </p:blipFill>
        <p:spPr>
          <a:xfrm>
            <a:off x="-14288" y="0"/>
            <a:ext cx="12187238" cy="674716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88" y="3013363"/>
            <a:ext cx="5766955" cy="38446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76902" y="-110836"/>
            <a:ext cx="7595105" cy="65913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76718" y="29563"/>
            <a:ext cx="5803895" cy="658425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484" y="151659"/>
            <a:ext cx="3664014" cy="4310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703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12"/>
          <a:stretch/>
        </p:blipFill>
        <p:spPr>
          <a:xfrm>
            <a:off x="0" y="13855"/>
            <a:ext cx="12192000" cy="6844145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334" y="178911"/>
            <a:ext cx="7541406" cy="206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978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165"/>
            <a:ext cx="12192000" cy="685907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0102" y="3551510"/>
            <a:ext cx="4341898" cy="2896861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279" y="1991358"/>
            <a:ext cx="4490627" cy="285002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887" y="743086"/>
            <a:ext cx="5049113" cy="319292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24834">
            <a:off x="10368417" y="1381371"/>
            <a:ext cx="1372441" cy="1701828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250" b="-1599"/>
          <a:stretch/>
        </p:blipFill>
        <p:spPr>
          <a:xfrm>
            <a:off x="-66009" y="1901553"/>
            <a:ext cx="6553200" cy="503477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15188" y="18927"/>
            <a:ext cx="6303810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398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9"/>
          <a:stretch/>
        </p:blipFill>
        <p:spPr>
          <a:xfrm>
            <a:off x="0" y="-124691"/>
            <a:ext cx="12192001" cy="5969144"/>
          </a:xfr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93887">
            <a:off x="6925573" y="153356"/>
            <a:ext cx="4696535" cy="4150747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 rot="21291989">
            <a:off x="3311236" y="595745"/>
            <a:ext cx="7966364" cy="55418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16269" y="2761120"/>
            <a:ext cx="8004742" cy="8596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70569">
            <a:off x="3629476" y="1559568"/>
            <a:ext cx="8254699" cy="8596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8341" y="3901443"/>
            <a:ext cx="2122862" cy="3117272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91754"/>
            <a:ext cx="3925318" cy="5726961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67068" y="200324"/>
            <a:ext cx="8254699" cy="1511939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464314" y="4045226"/>
            <a:ext cx="8376630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705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861" y="5339874"/>
            <a:ext cx="5913633" cy="132294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211979"/>
            <a:ext cx="8492464" cy="132294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565" y="-239690"/>
            <a:ext cx="8498561" cy="132294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441" y="5289112"/>
            <a:ext cx="5913633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046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707"/>
          <a:stretch/>
        </p:blipFill>
        <p:spPr>
          <a:xfrm>
            <a:off x="3700895" y="-28575"/>
            <a:ext cx="7543367" cy="6886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95" y="350041"/>
            <a:ext cx="5124018" cy="6507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67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227</TotalTime>
  <Words>0</Words>
  <Application>Microsoft Office PowerPoint</Application>
  <PresentationFormat>Широкоэкранный</PresentationFormat>
  <Paragraphs>0</Paragraphs>
  <Slides>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Александр</cp:lastModifiedBy>
  <cp:revision>17</cp:revision>
  <dcterms:created xsi:type="dcterms:W3CDTF">2018-07-31T09:21:28Z</dcterms:created>
  <dcterms:modified xsi:type="dcterms:W3CDTF">2018-07-31T13:18:45Z</dcterms:modified>
</cp:coreProperties>
</file>