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56" r:id="rId2"/>
    <p:sldId id="267" r:id="rId3"/>
    <p:sldId id="286" r:id="rId4"/>
    <p:sldId id="312" r:id="rId5"/>
    <p:sldId id="315" r:id="rId6"/>
    <p:sldId id="316" r:id="rId7"/>
    <p:sldId id="317" r:id="rId8"/>
    <p:sldId id="319" r:id="rId9"/>
    <p:sldId id="320" r:id="rId10"/>
    <p:sldId id="318" r:id="rId11"/>
    <p:sldId id="321" r:id="rId12"/>
    <p:sldId id="322" r:id="rId13"/>
    <p:sldId id="324" r:id="rId14"/>
    <p:sldId id="323" r:id="rId15"/>
    <p:sldId id="2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26" autoAdjust="0"/>
    <p:restoredTop sz="94660"/>
  </p:normalViewPr>
  <p:slideViewPr>
    <p:cSldViewPr>
      <p:cViewPr>
        <p:scale>
          <a:sx n="80" d="100"/>
          <a:sy n="80" d="100"/>
        </p:scale>
        <p:origin x="-107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Вера\Desktop\логотип\логотип_заставка_цвет.png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72" r="54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8821094"/>
      </p:ext>
    </p:extLst>
  </p:cSld>
  <p:clrMapOvr>
    <a:masterClrMapping/>
  </p:clrMapOvr>
  <p:transition advTm="1067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8794" y="214290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Ансамбль народной музыки  «Сувенир»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6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64" y="714356"/>
            <a:ext cx="8786874" cy="5857916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6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8786874" cy="5857916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цветаева шокол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3018126" cy="6357982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357554" y="1857364"/>
            <a:ext cx="564360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Литературно-историческая, гастрономическая программа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«Шоколадом лечить печаль…»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проходящая в интерьере «Ледника», воссозданном в стиле европейского кафе 1920-1930х годов, включает в себя рассказ о пребывании Марины Цветаевой в эмиграции в период с 1922 по 1939 годы, чтение стихотворений, отрывков из поэм, прозы, писем, написанных в этот  период ее жизни и творчества. Посетителям также предлагается  шоколад, кофе и шоколадное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фондю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25" y="571480"/>
            <a:ext cx="8894030" cy="5929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6182" y="14285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«Ледник»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50" y="285728"/>
            <a:ext cx="8786874" cy="5929354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Вера\Desktop\логотип\логотип_заставка_цвет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2" r="3528"/>
          <a:stretch/>
        </p:blipFill>
        <p:spPr bwMode="auto">
          <a:xfrm>
            <a:off x="0" y="12084"/>
            <a:ext cx="9144000" cy="6872748"/>
          </a:xfrm>
          <a:prstGeom prst="rect">
            <a:avLst/>
          </a:prstGeom>
          <a:solidFill>
            <a:schemeClr val="tx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8821094"/>
      </p:ext>
    </p:extLst>
  </p:cSld>
  <p:clrMapOvr>
    <a:masterClrMapping/>
  </p:clrMapOvr>
  <p:transition advTm="1017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rtov\Desktop\Музей\лого\плашка_вер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328991"/>
          </a:xfrm>
          <a:prstGeom prst="rect">
            <a:avLst/>
          </a:prstGeom>
          <a:noFill/>
        </p:spPr>
      </p:pic>
      <p:pic>
        <p:nvPicPr>
          <p:cNvPr id="1028" name="Picture 4" descr="C:\Users\artov\Desktop\Музей\лого\плашка ни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286388"/>
            <a:ext cx="9144000" cy="15586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1928802"/>
            <a:ext cx="804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«Мемориальный Дом-музей Марины Цветаевой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Болшеве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344" y="2857496"/>
            <a:ext cx="48766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Адрес: г. Королёв, ул. Цветаевой, д. 15</a:t>
            </a:r>
          </a:p>
          <a:p>
            <a:r>
              <a:rPr lang="ru-RU" sz="1600" dirty="0" smtClean="0"/>
              <a:t>Телефон: +7 (495) 519-94-77</a:t>
            </a:r>
          </a:p>
          <a:p>
            <a:r>
              <a:rPr lang="ru-RU" sz="1600" dirty="0" smtClean="0"/>
              <a:t>Время работы: с 10</a:t>
            </a:r>
            <a:r>
              <a:rPr lang="ru-RU" sz="1600" baseline="30000" dirty="0" smtClean="0"/>
              <a:t>00 </a:t>
            </a:r>
            <a:r>
              <a:rPr lang="ru-RU" sz="1600" dirty="0" smtClean="0"/>
              <a:t>до 18</a:t>
            </a:r>
            <a:r>
              <a:rPr lang="ru-RU" sz="1600" baseline="30000" dirty="0" smtClean="0"/>
              <a:t>00</a:t>
            </a:r>
          </a:p>
          <a:p>
            <a:r>
              <a:rPr lang="ru-RU" sz="1600" dirty="0" smtClean="0"/>
              <a:t>               среда с 10</a:t>
            </a:r>
            <a:r>
              <a:rPr lang="ru-RU" sz="1600" baseline="30000" dirty="0" smtClean="0"/>
              <a:t>00</a:t>
            </a:r>
            <a:r>
              <a:rPr lang="ru-RU" sz="1600" dirty="0" smtClean="0"/>
              <a:t> до 19</a:t>
            </a:r>
            <a:r>
              <a:rPr lang="ru-RU" sz="1600" baseline="30000" dirty="0" smtClean="0"/>
              <a:t>00</a:t>
            </a:r>
          </a:p>
          <a:p>
            <a:r>
              <a:rPr lang="ru-RU" sz="1600" dirty="0" smtClean="0"/>
              <a:t>Выходной – понедельник, вторник</a:t>
            </a:r>
          </a:p>
          <a:p>
            <a:r>
              <a:rPr lang="ru-RU" sz="1600" dirty="0" smtClean="0"/>
              <a:t>Последняя среда месяца – санитарный день</a:t>
            </a:r>
            <a:endParaRPr lang="ru-RU" sz="1600" dirty="0"/>
          </a:p>
        </p:txBody>
      </p:sp>
      <p:pic>
        <p:nvPicPr>
          <p:cNvPr id="1026" name="Picture 2" descr="C:\Users\artov\Desktop\Музей\Презентация ТИЦ\086A0320.JPG"/>
          <p:cNvPicPr>
            <a:picLocks noChangeAspect="1" noChangeArrowheads="1"/>
          </p:cNvPicPr>
          <p:nvPr/>
        </p:nvPicPr>
        <p:blipFill>
          <a:blip r:embed="rId4" cstate="print"/>
          <a:srcRect l="7859" r="8836"/>
          <a:stretch>
            <a:fillRect/>
          </a:stretch>
        </p:blipFill>
        <p:spPr bwMode="auto">
          <a:xfrm>
            <a:off x="357158" y="2357430"/>
            <a:ext cx="3786214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90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цветаевский костер 2018 99х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6" y="2571744"/>
            <a:ext cx="51435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/>
              <a:t>Цветаевский</a:t>
            </a:r>
            <a:r>
              <a:rPr lang="ru-RU" sz="1600" b="1" dirty="0" smtClean="0"/>
              <a:t> костер </a:t>
            </a:r>
            <a:r>
              <a:rPr lang="ru-RU" sz="1600" dirty="0" smtClean="0"/>
              <a:t>зажигается ежегодно 19 июня – в день приезда Марины Ивановны Цветаевой в </a:t>
            </a:r>
            <a:r>
              <a:rPr lang="ru-RU" sz="1600" dirty="0" err="1" smtClean="0"/>
              <a:t>Болшево</a:t>
            </a:r>
            <a:r>
              <a:rPr lang="ru-RU" sz="1600" dirty="0" smtClean="0"/>
              <a:t> </a:t>
            </a:r>
            <a:r>
              <a:rPr lang="ru-RU" sz="1600" dirty="0" err="1" smtClean="0"/>
              <a:t>в</a:t>
            </a:r>
            <a:r>
              <a:rPr lang="ru-RU" sz="1600" dirty="0" smtClean="0"/>
              <a:t> 1939 году.</a:t>
            </a:r>
          </a:p>
          <a:p>
            <a:pPr algn="just"/>
            <a:r>
              <a:rPr lang="ru-RU" sz="1600" dirty="0" smtClean="0"/>
              <a:t>В рамках мероприятия проходят </a:t>
            </a:r>
            <a:br>
              <a:rPr lang="ru-RU" sz="1600" dirty="0" smtClean="0"/>
            </a:br>
            <a:r>
              <a:rPr lang="ru-RU" sz="1600" dirty="0" smtClean="0"/>
              <a:t>выступления </a:t>
            </a:r>
            <a:r>
              <a:rPr lang="ru-RU" sz="1600" dirty="0" err="1" smtClean="0"/>
              <a:t>цветаеведов</a:t>
            </a:r>
            <a:r>
              <a:rPr lang="ru-RU" sz="1600" dirty="0" smtClean="0"/>
              <a:t> и любителей поэзии, ансамблей народной музыки, различные мастер-классы. </a:t>
            </a:r>
          </a:p>
          <a:p>
            <a:endParaRPr lang="ru-RU" sz="1600" dirty="0"/>
          </a:p>
        </p:txBody>
      </p:sp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rtov\Desktop\Музей\Презентация ТИЦ\для презентации тиц\цв4.jpg"/>
          <p:cNvPicPr>
            <a:picLocks noChangeAspect="1" noChangeArrowheads="1"/>
          </p:cNvPicPr>
          <p:nvPr/>
        </p:nvPicPr>
        <p:blipFill>
          <a:blip r:embed="rId2">
            <a:lum bright="21000" contrast="17000"/>
          </a:blip>
          <a:srcRect/>
          <a:stretch>
            <a:fillRect/>
          </a:stretch>
        </p:blipFill>
        <p:spPr bwMode="auto">
          <a:xfrm>
            <a:off x="571471" y="642918"/>
            <a:ext cx="8143933" cy="61079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214290"/>
            <a:ext cx="40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Зажжение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Цветаевского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костра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81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6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7" y="714356"/>
            <a:ext cx="8894032" cy="5929354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488" y="214290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Сувенирная продукция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6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356"/>
            <a:ext cx="8786873" cy="5857916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8786874" cy="5857916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356"/>
            <a:ext cx="8858312" cy="5905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214290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цветаеведов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6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3"/>
            <a:ext cx="8858314" cy="5905541"/>
          </a:xfrm>
          <a:prstGeom prst="rect">
            <a:avLst/>
          </a:prstGeom>
        </p:spPr>
      </p:pic>
    </p:spTree>
  </p:cSld>
  <p:clrMapOvr>
    <a:masterClrMapping/>
  </p:clrMapOvr>
  <p:transition advTm="6015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5583</TotalTime>
  <Words>148</Words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artov</dc:creator>
  <cp:lastModifiedBy>USER</cp:lastModifiedBy>
  <cp:revision>96</cp:revision>
  <dcterms:created xsi:type="dcterms:W3CDTF">2018-01-16T08:56:32Z</dcterms:created>
  <dcterms:modified xsi:type="dcterms:W3CDTF">2018-07-20T11:42:26Z</dcterms:modified>
</cp:coreProperties>
</file>