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itywalkbalakowo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hyperlink" Target="mailto:molodezhnaya-social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4197" r="4182" b="29505"/>
          <a:stretch/>
        </p:blipFill>
        <p:spPr bwMode="auto">
          <a:xfrm>
            <a:off x="971600" y="-41780"/>
            <a:ext cx="6717442" cy="689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4765"/>
            <a:ext cx="720080" cy="91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0"/>
            <a:ext cx="836182" cy="83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Путешествие в "царство иноков"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 b="10962"/>
          <a:stretch/>
        </p:blipFill>
        <p:spPr>
          <a:xfrm>
            <a:off x="307618" y="1346393"/>
            <a:ext cx="4613593" cy="248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42" y="1346393"/>
            <a:ext cx="3993606" cy="532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7764"/>
          <a:stretch/>
        </p:blipFill>
        <p:spPr bwMode="auto">
          <a:xfrm>
            <a:off x="286365" y="3834331"/>
            <a:ext cx="4667491" cy="278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8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Путешествие в "царство иноков"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252790"/>
            <a:ext cx="4070228" cy="2586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6" b="12542"/>
          <a:stretch/>
        </p:blipFill>
        <p:spPr>
          <a:xfrm>
            <a:off x="4246655" y="4303053"/>
            <a:ext cx="2719935" cy="253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32" y="1772816"/>
            <a:ext cx="4900775" cy="253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772815"/>
            <a:ext cx="4100986" cy="253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b="21898"/>
          <a:stretch/>
        </p:blipFill>
        <p:spPr>
          <a:xfrm>
            <a:off x="6966590" y="4303053"/>
            <a:ext cx="2097810" cy="2536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628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Храм </a:t>
            </a:r>
            <a:r>
              <a:rPr lang="ru-RU" dirty="0"/>
              <a:t>Святой Троицы в г. Балаково</a:t>
            </a:r>
          </a:p>
        </p:txBody>
      </p:sp>
      <p:pic>
        <p:nvPicPr>
          <p:cNvPr id="4098" name="Picture 2" descr="https://pp.userapi.com/c627519/v627519184/36560/AegHvZJaOE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8359" r="2878" b="8346"/>
          <a:stretch/>
        </p:blipFill>
        <p:spPr bwMode="auto">
          <a:xfrm>
            <a:off x="585865" y="3659671"/>
            <a:ext cx="4424595" cy="2721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23" y="1268760"/>
            <a:ext cx="3508469" cy="5112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b="9864"/>
          <a:stretch/>
        </p:blipFill>
        <p:spPr bwMode="auto">
          <a:xfrm>
            <a:off x="617973" y="1268760"/>
            <a:ext cx="4392488" cy="2367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2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Иргизский</a:t>
            </a:r>
            <a:r>
              <a:rPr lang="ru-RU" dirty="0"/>
              <a:t> Воскресенский мужской монастырь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99644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 b="10398"/>
          <a:stretch/>
        </p:blipFill>
        <p:spPr>
          <a:xfrm>
            <a:off x="4250927" y="4014014"/>
            <a:ext cx="4837902" cy="265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6"/>
          <a:stretch/>
        </p:blipFill>
        <p:spPr>
          <a:xfrm>
            <a:off x="4247060" y="1353344"/>
            <a:ext cx="4789829" cy="265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21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Свято-Никольский женской монастырь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1" t="35893" r="6223" b="11910"/>
          <a:stretch/>
        </p:blipFill>
        <p:spPr>
          <a:xfrm>
            <a:off x="827584" y="3969656"/>
            <a:ext cx="3960440" cy="270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2845"/>
            <a:ext cx="3960440" cy="2340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18911"/>
          <a:stretch/>
        </p:blipFill>
        <p:spPr bwMode="auto">
          <a:xfrm>
            <a:off x="5004048" y="1487781"/>
            <a:ext cx="3960440" cy="5143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672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Пугачевский краеведческий музей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"/>
          <a:stretch/>
        </p:blipFill>
        <p:spPr>
          <a:xfrm>
            <a:off x="899592" y="4103508"/>
            <a:ext cx="3547442" cy="255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"/>
          <a:stretch/>
        </p:blipFill>
        <p:spPr>
          <a:xfrm>
            <a:off x="956742" y="1284859"/>
            <a:ext cx="3490292" cy="281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68" y="4008664"/>
            <a:ext cx="3530661" cy="264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8"/>
          <a:stretch/>
        </p:blipFill>
        <p:spPr>
          <a:xfrm>
            <a:off x="4788024" y="1284859"/>
            <a:ext cx="3530661" cy="276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069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Количество экскурсий</a:t>
            </a:r>
            <a:endParaRPr lang="ru-RU" dirty="0"/>
          </a:p>
        </p:txBody>
      </p:sp>
      <p:pic>
        <p:nvPicPr>
          <p:cNvPr id="7172" name="Picture 4" descr="https://img-fotki.yandex.ru/get/6306/36014149.b4/0_6f490_a523c43c_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37890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2015</a:t>
            </a:r>
            <a:r>
              <a:rPr lang="ru-RU" sz="3600" dirty="0" smtClean="0"/>
              <a:t> год -  </a:t>
            </a:r>
            <a:r>
              <a:rPr lang="ru-RU" sz="3600" b="1" dirty="0" smtClean="0"/>
              <a:t>2</a:t>
            </a:r>
            <a:r>
              <a:rPr lang="ru-RU" sz="3600" dirty="0" smtClean="0"/>
              <a:t> экскурсии, </a:t>
            </a:r>
            <a:r>
              <a:rPr lang="ru-RU" sz="3600" b="1" dirty="0" smtClean="0"/>
              <a:t>80</a:t>
            </a:r>
            <a:r>
              <a:rPr lang="ru-RU" sz="3600" dirty="0" smtClean="0"/>
              <a:t> человек</a:t>
            </a:r>
          </a:p>
          <a:p>
            <a:r>
              <a:rPr lang="ru-RU" sz="3600" b="1" dirty="0" smtClean="0"/>
              <a:t>2016</a:t>
            </a:r>
            <a:r>
              <a:rPr lang="ru-RU" sz="3600" dirty="0" smtClean="0"/>
              <a:t> год - </a:t>
            </a:r>
            <a:r>
              <a:rPr lang="ru-RU" sz="3600" b="1" dirty="0" smtClean="0"/>
              <a:t>8</a:t>
            </a:r>
            <a:r>
              <a:rPr lang="ru-RU" sz="3600" dirty="0" smtClean="0"/>
              <a:t> </a:t>
            </a:r>
            <a:r>
              <a:rPr lang="ru-RU" sz="3600" dirty="0" smtClean="0"/>
              <a:t>экскурсий, </a:t>
            </a:r>
            <a:r>
              <a:rPr lang="ru-RU" sz="3600" b="1" dirty="0" smtClean="0"/>
              <a:t>310</a:t>
            </a:r>
            <a:r>
              <a:rPr lang="ru-RU" sz="3600" dirty="0" smtClean="0"/>
              <a:t> </a:t>
            </a:r>
            <a:r>
              <a:rPr lang="ru-RU" sz="3600" dirty="0" smtClean="0"/>
              <a:t>человек</a:t>
            </a:r>
          </a:p>
          <a:p>
            <a:r>
              <a:rPr lang="ru-RU" sz="3600" b="1" dirty="0" smtClean="0"/>
              <a:t>2017</a:t>
            </a:r>
            <a:r>
              <a:rPr lang="ru-RU" sz="3600" dirty="0" smtClean="0"/>
              <a:t> год - </a:t>
            </a:r>
            <a:r>
              <a:rPr lang="ru-RU" sz="3600" b="1" dirty="0" smtClean="0"/>
              <a:t>11</a:t>
            </a:r>
            <a:r>
              <a:rPr lang="ru-RU" sz="3600" dirty="0" smtClean="0"/>
              <a:t> </a:t>
            </a:r>
            <a:r>
              <a:rPr lang="ru-RU" sz="3600" dirty="0" smtClean="0"/>
              <a:t>экскурсий, </a:t>
            </a:r>
            <a:r>
              <a:rPr lang="ru-RU" sz="3600" b="1" dirty="0" smtClean="0"/>
              <a:t>420</a:t>
            </a:r>
            <a:r>
              <a:rPr lang="ru-RU" sz="3600" dirty="0" smtClean="0"/>
              <a:t> </a:t>
            </a:r>
            <a:r>
              <a:rPr lang="ru-RU" sz="3600" dirty="0" smtClean="0"/>
              <a:t>человек</a:t>
            </a:r>
          </a:p>
          <a:p>
            <a:r>
              <a:rPr lang="ru-RU" sz="3600" b="1" dirty="0" smtClean="0"/>
              <a:t>2018</a:t>
            </a:r>
            <a:r>
              <a:rPr lang="ru-RU" sz="3600" dirty="0" smtClean="0"/>
              <a:t> год – </a:t>
            </a:r>
            <a:r>
              <a:rPr lang="ru-RU" sz="3600" b="1" dirty="0" smtClean="0"/>
              <a:t>6</a:t>
            </a:r>
            <a:r>
              <a:rPr lang="ru-RU" sz="3600" dirty="0" smtClean="0"/>
              <a:t> экскурсий, </a:t>
            </a:r>
            <a:r>
              <a:rPr lang="ru-RU" sz="3600" b="1" dirty="0" smtClean="0"/>
              <a:t>230</a:t>
            </a:r>
            <a:r>
              <a:rPr lang="ru-RU" sz="3600" dirty="0" smtClean="0"/>
              <a:t> человек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5771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035496"/>
            <a:ext cx="98694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280683"/>
            <a:ext cx="60841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МАУ </a:t>
            </a:r>
            <a:r>
              <a:rPr lang="ru-RU" sz="2800" dirty="0"/>
              <a:t>ЦКОДМ </a:t>
            </a:r>
            <a:endParaRPr lang="ru-RU" sz="2800" dirty="0" smtClean="0"/>
          </a:p>
          <a:p>
            <a:pPr algn="ctr"/>
            <a:r>
              <a:rPr lang="ru-RU" sz="2800" dirty="0" smtClean="0"/>
              <a:t>«</a:t>
            </a:r>
            <a:r>
              <a:rPr lang="ru-RU" sz="2800" dirty="0"/>
              <a:t>Молодёжная инициатива»</a:t>
            </a:r>
          </a:p>
          <a:p>
            <a:pPr algn="ctr"/>
            <a:r>
              <a:rPr lang="ru-RU" sz="2800" dirty="0"/>
              <a:t>ул. Проспект Героев 31А</a:t>
            </a:r>
          </a:p>
          <a:p>
            <a:pPr algn="ctr"/>
            <a:r>
              <a:rPr lang="ru-RU" sz="2800" dirty="0"/>
              <a:t>8 (8453) 32-07-15</a:t>
            </a:r>
          </a:p>
          <a:p>
            <a:pPr algn="ctr"/>
            <a:r>
              <a:rPr lang="ru-RU" sz="2800" dirty="0" smtClean="0"/>
              <a:t>8 (</a:t>
            </a:r>
            <a:r>
              <a:rPr lang="ru-RU" sz="2800" dirty="0"/>
              <a:t>8453</a:t>
            </a:r>
            <a:r>
              <a:rPr lang="ru-RU" sz="2800" dirty="0" smtClean="0"/>
              <a:t>) 39-31-39</a:t>
            </a:r>
          </a:p>
          <a:p>
            <a:pPr algn="ctr"/>
            <a:r>
              <a:rPr lang="ru-RU" sz="2800" dirty="0" smtClean="0"/>
              <a:t>      8-906-310-03-57 </a:t>
            </a:r>
            <a:r>
              <a:rPr lang="ru-RU" sz="2800" dirty="0"/>
              <a:t>(</a:t>
            </a:r>
            <a:r>
              <a:rPr lang="ru-RU" sz="2800" dirty="0" smtClean="0"/>
              <a:t>Наталья)</a:t>
            </a:r>
          </a:p>
          <a:p>
            <a:pPr algn="ctr"/>
            <a:r>
              <a:rPr lang="ru-RU" sz="2800" dirty="0" smtClean="0"/>
              <a:t>8-967-505-91-16 (Вера)</a:t>
            </a:r>
          </a:p>
          <a:p>
            <a:pPr algn="ctr"/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vk.com/citywalkbalakowo</a:t>
            </a:r>
            <a:endParaRPr lang="ru-RU" sz="2800" dirty="0" smtClean="0"/>
          </a:p>
          <a:p>
            <a:pPr algn="ctr"/>
            <a:r>
              <a:rPr lang="en-US" sz="2800" dirty="0" smtClean="0">
                <a:hlinkClick r:id="rId4"/>
              </a:rPr>
              <a:t>molodezhnaya-social@mail.ru</a:t>
            </a:r>
            <a:endParaRPr lang="ru-RU" sz="2800" dirty="0" smtClean="0"/>
          </a:p>
          <a:p>
            <a:pPr algn="ctr"/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" y="1988840"/>
            <a:ext cx="3516455" cy="3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60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98</Words>
  <Application>Microsoft Office PowerPoint</Application>
  <PresentationFormat>Экран (4:3)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Тема Office</vt:lpstr>
      <vt:lpstr>Презентация PowerPoint</vt:lpstr>
      <vt:lpstr>Путешествие в "царство иноков"</vt:lpstr>
      <vt:lpstr>Путешествие в "царство иноков"</vt:lpstr>
      <vt:lpstr>Храм Святой Троицы в г. Балаково</vt:lpstr>
      <vt:lpstr>Иргизский Воскресенский мужской монастырь</vt:lpstr>
      <vt:lpstr>Свято-Никольский женской монастырь</vt:lpstr>
      <vt:lpstr> Пугачевский краеведческий музей</vt:lpstr>
      <vt:lpstr>Количество экскурсий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"царство иноков"</dc:title>
  <dc:creator>кабинет 208</dc:creator>
  <cp:lastModifiedBy>Галина</cp:lastModifiedBy>
  <cp:revision>11</cp:revision>
  <dcterms:created xsi:type="dcterms:W3CDTF">2018-07-23T11:13:11Z</dcterms:created>
  <dcterms:modified xsi:type="dcterms:W3CDTF">2018-07-23T12:19:32Z</dcterms:modified>
</cp:coreProperties>
</file>