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7.jpeg" ContentType="image/jpeg"/>
  <Override PartName="/ppt/media/image28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4.png" ContentType="image/png"/>
  <Override PartName="/ppt/media/image11.png" ContentType="image/png"/>
  <Override PartName="/ppt/media/image5.jpeg" ContentType="image/jpeg"/>
  <Override PartName="/ppt/media/image34.jpeg" ContentType="image/jpeg"/>
  <Override PartName="/ppt/media/image6.png" ContentType="image/png"/>
  <Override PartName="/ppt/media/image8.png" ContentType="image/png"/>
  <Override PartName="/ppt/media/image10.jpeg" ContentType="image/jpeg"/>
  <Override PartName="/ppt/media/image12.jpeg" ContentType="image/jpeg"/>
  <Override PartName="/ppt/media/image13.jpeg" ContentType="image/jpeg"/>
  <Override PartName="/ppt/media/image14.png" ContentType="image/png"/>
  <Override PartName="/ppt/media/image15.jpeg" ContentType="image/jpeg"/>
  <Override PartName="/ppt/media/image16.jpeg" ContentType="image/jpeg"/>
  <Override PartName="/ppt/media/image24.jpeg" ContentType="image/jpeg"/>
  <Override PartName="/ppt/media/image17.png" ContentType="image/png"/>
  <Override PartName="/ppt/media/image18.jpeg" ContentType="image/jpeg"/>
  <Override PartName="/ppt/media/image19.jpeg" ContentType="image/jpeg"/>
  <Override PartName="/ppt/media/image20.png" ContentType="image/png"/>
  <Override PartName="/ppt/media/image21.jpeg" ContentType="image/jpeg"/>
  <Override PartName="/ppt/media/image22.jpeg" ContentType="image/jpeg"/>
  <Override PartName="/ppt/media/image23.png" ContentType="image/png"/>
  <Override PartName="/ppt/media/image25.jpeg" ContentType="image/jpeg"/>
  <Override PartName="/ppt/media/image26.png" ContentType="image/png"/>
  <Override PartName="/ppt/media/image27.jpeg" ContentType="image/jpeg"/>
  <Override PartName="/ppt/media/image29.jpeg" ContentType="image/jpeg"/>
  <Override PartName="/ppt/media/image30.png" ContentType="image/png"/>
  <Override PartName="/ppt/media/image31.jpeg" ContentType="image/jpeg"/>
  <Override PartName="/ppt/media/image32.jpeg" ContentType="image/jpeg"/>
  <Override PartName="/ppt/media/image33.png" ContentType="image/png"/>
  <Override PartName="/ppt/media/image35.jpeg" ContentType="image/jpeg"/>
  <Override PartName="/ppt/media/image36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png"/><Relationship Id="rId3" Type="http://schemas.openxmlformats.org/officeDocument/2006/relationships/image" Target="../media/image34.jpeg"/><Relationship Id="rId4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png"/><Relationship Id="rId3" Type="http://schemas.openxmlformats.org/officeDocument/2006/relationships/hyperlink" Target="mailto:info@rossintour.ru" TargetMode="External"/><Relationship Id="rId4" Type="http://schemas.openxmlformats.org/officeDocument/2006/relationships/hyperlink" Target="http://www.rossintour.ru/" TargetMode="External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image" Target="../media/image31.jpeg"/><Relationship Id="rId4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3" descr=""/>
          <p:cNvPicPr/>
          <p:nvPr/>
        </p:nvPicPr>
        <p:blipFill>
          <a:blip r:embed="rId1"/>
          <a:srcRect l="11482" t="0" r="13837" b="0"/>
          <a:stretch/>
        </p:blipFill>
        <p:spPr>
          <a:xfrm>
            <a:off x="0" y="-27720"/>
            <a:ext cx="9142560" cy="6884280"/>
          </a:xfrm>
          <a:prstGeom prst="rect">
            <a:avLst/>
          </a:prstGeom>
          <a:ln>
            <a:noFill/>
          </a:ln>
        </p:spPr>
      </p:pic>
      <p:pic>
        <p:nvPicPr>
          <p:cNvPr id="73" name="Picture 6" descr=""/>
          <p:cNvPicPr/>
          <p:nvPr/>
        </p:nvPicPr>
        <p:blipFill>
          <a:blip r:embed="rId2"/>
          <a:stretch/>
        </p:blipFill>
        <p:spPr>
          <a:xfrm>
            <a:off x="1763640" y="332640"/>
            <a:ext cx="5676480" cy="6119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4" descr=""/>
          <p:cNvPicPr/>
          <p:nvPr/>
        </p:nvPicPr>
        <p:blipFill>
          <a:blip r:embed="rId1"/>
          <a:srcRect l="11482" t="0" r="13837" b="0"/>
          <a:stretch/>
        </p:blipFill>
        <p:spPr>
          <a:xfrm>
            <a:off x="0" y="-27720"/>
            <a:ext cx="9142560" cy="6884280"/>
          </a:xfrm>
          <a:prstGeom prst="rect">
            <a:avLst/>
          </a:prstGeom>
          <a:ln>
            <a:noFill/>
          </a:ln>
        </p:spPr>
      </p:pic>
      <p:pic>
        <p:nvPicPr>
          <p:cNvPr id="119" name="Picture 17" descr=""/>
          <p:cNvPicPr/>
          <p:nvPr/>
        </p:nvPicPr>
        <p:blipFill>
          <a:blip r:embed="rId2"/>
          <a:stretch/>
        </p:blipFill>
        <p:spPr>
          <a:xfrm>
            <a:off x="-360" y="116640"/>
            <a:ext cx="2698920" cy="1078560"/>
          </a:xfrm>
          <a:prstGeom prst="rect">
            <a:avLst/>
          </a:prstGeom>
          <a:ln>
            <a:noFill/>
          </a:ln>
        </p:spPr>
      </p:pic>
      <p:graphicFrame>
        <p:nvGraphicFramePr>
          <p:cNvPr id="120" name="Table 1"/>
          <p:cNvGraphicFramePr/>
          <p:nvPr/>
        </p:nvGraphicFramePr>
        <p:xfrm>
          <a:off x="251640" y="2925000"/>
          <a:ext cx="4607640" cy="360000"/>
        </p:xfrm>
        <a:graphic>
          <a:graphicData uri="http://schemas.openxmlformats.org/drawingml/2006/table">
            <a:tbl>
              <a:tblPr/>
              <a:tblGrid>
                <a:gridCol w="1152000"/>
                <a:gridCol w="1800000"/>
                <a:gridCol w="1656000"/>
              </a:tblGrid>
              <a:tr h="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Группа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С автотранспортом 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Без автотранспорта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5-10 чел.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1050 р.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850 р.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11-20 чел.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950 р.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750 р.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21-30 чел.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850 р.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650 р.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31-45 чел.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800 р.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600 р.</a:t>
                      </a:r>
                      <a:endParaRPr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121" name="CustomShape 2"/>
          <p:cNvSpPr/>
          <p:nvPr/>
        </p:nvSpPr>
        <p:spPr>
          <a:xfrm>
            <a:off x="395640" y="1919520"/>
            <a:ext cx="4174920" cy="700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Стоимость квест-экскурсии с угощением и игровой программой: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395640" y="5373360"/>
            <a:ext cx="439092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Без угощения и игровой программы цена сокращается на 200 р.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Picture 2" descr=""/>
          <p:cNvPicPr/>
          <p:nvPr/>
        </p:nvPicPr>
        <p:blipFill>
          <a:blip r:embed="rId3"/>
          <a:stretch/>
        </p:blipFill>
        <p:spPr>
          <a:xfrm>
            <a:off x="5076000" y="1674360"/>
            <a:ext cx="3898080" cy="5209560"/>
          </a:xfrm>
          <a:prstGeom prst="rect">
            <a:avLst/>
          </a:prstGeom>
          <a:ln>
            <a:noFill/>
          </a:ln>
        </p:spPr>
      </p:pic>
      <p:sp>
        <p:nvSpPr>
          <p:cNvPr id="124" name="CustomShape 4"/>
          <p:cNvSpPr/>
          <p:nvPr/>
        </p:nvSpPr>
        <p:spPr>
          <a:xfrm>
            <a:off x="2771640" y="0"/>
            <a:ext cx="6370920" cy="155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Трактирный квест по Ярославлю (18+)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НОВИНКА 2018!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3" descr=""/>
          <p:cNvPicPr/>
          <p:nvPr/>
        </p:nvPicPr>
        <p:blipFill>
          <a:blip r:embed="rId1"/>
          <a:srcRect l="11482" t="0" r="13837" b="0"/>
          <a:stretch/>
        </p:blipFill>
        <p:spPr>
          <a:xfrm>
            <a:off x="0" y="-27720"/>
            <a:ext cx="9142560" cy="6884280"/>
          </a:xfrm>
          <a:prstGeom prst="rect">
            <a:avLst/>
          </a:prstGeom>
          <a:ln>
            <a:noFill/>
          </a:ln>
        </p:spPr>
      </p:pic>
      <p:pic>
        <p:nvPicPr>
          <p:cNvPr id="126" name="Picture 17" descr=""/>
          <p:cNvPicPr/>
          <p:nvPr/>
        </p:nvPicPr>
        <p:blipFill>
          <a:blip r:embed="rId2"/>
          <a:stretch/>
        </p:blipFill>
        <p:spPr>
          <a:xfrm>
            <a:off x="1187640" y="0"/>
            <a:ext cx="7055280" cy="282132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251640" y="2493000"/>
            <a:ext cx="8711640" cy="406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РТО 016011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Ярославль, ул. Б. Октябрьская, 87, оф. 127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(ГК «Которосль»)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Тел.: +7 (4852) 45-22-05, Факс: +7 (4852) 45-22-06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Моб. тел.: +7 920-143-00-78,  +7 920-143-00-79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Эл. почта: </a:t>
            </a:r>
            <a:r>
              <a:rPr b="1" lang="ru-RU" sz="3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info@rossintour.ru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Сайт: </a:t>
            </a:r>
            <a:r>
              <a:rPr b="1" lang="ru-RU" sz="32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4"/>
              </a:rPr>
              <a:t>www.rossintour.ru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Интересные туры по интересным ценам!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4" descr=""/>
          <p:cNvPicPr/>
          <p:nvPr/>
        </p:nvPicPr>
        <p:blipFill>
          <a:blip r:embed="rId1"/>
          <a:srcRect l="11482" t="0" r="13837" b="0"/>
          <a:stretch/>
        </p:blipFill>
        <p:spPr>
          <a:xfrm>
            <a:off x="0" y="-27720"/>
            <a:ext cx="9142560" cy="6884280"/>
          </a:xfrm>
          <a:prstGeom prst="rect">
            <a:avLst/>
          </a:prstGeom>
          <a:ln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2915640" y="260640"/>
            <a:ext cx="547128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Трактирный квест (18+)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НОВИНКА 2018!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Picture 17" descr=""/>
          <p:cNvPicPr/>
          <p:nvPr/>
        </p:nvPicPr>
        <p:blipFill>
          <a:blip r:embed="rId2"/>
          <a:stretch/>
        </p:blipFill>
        <p:spPr>
          <a:xfrm>
            <a:off x="-360" y="116640"/>
            <a:ext cx="2698920" cy="1078560"/>
          </a:xfrm>
          <a:prstGeom prst="rect">
            <a:avLst/>
          </a:prstGeom>
          <a:ln>
            <a:noFill/>
          </a:ln>
        </p:spPr>
      </p:pic>
      <p:sp>
        <p:nvSpPr>
          <p:cNvPr id="77" name="CustomShape 2"/>
          <p:cNvSpPr/>
          <p:nvPr/>
        </p:nvSpPr>
        <p:spPr>
          <a:xfrm>
            <a:off x="323640" y="1517400"/>
            <a:ext cx="4678920" cy="4969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«Руси есть веселие пити, не можем без того быти...»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Во время нашего нового «Трактирного квеста» Вы сможете найти в Ярославле любимые места отдыха горожан (трактиры, ресторации) и узнать их историю, а также отведать ароматные русские напитки, приготовленные по старым традиционным рецептам! Вы узнаете, кем же на самом деле были легендарные «ярославские водохлёбы», где и как прославились расторопные «ярославские половые» и  чем же были знамениты ярославские трактиры раньше и чем они могут похвастаться сегодня! 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Picture 3" descr=""/>
          <p:cNvPicPr/>
          <p:nvPr/>
        </p:nvPicPr>
        <p:blipFill>
          <a:blip r:embed="rId3"/>
          <a:stretch/>
        </p:blipFill>
        <p:spPr>
          <a:xfrm>
            <a:off x="5364000" y="1484640"/>
            <a:ext cx="3319560" cy="4980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4" descr=""/>
          <p:cNvPicPr/>
          <p:nvPr/>
        </p:nvPicPr>
        <p:blipFill>
          <a:blip r:embed="rId1"/>
          <a:srcRect l="11482" t="0" r="13837" b="0"/>
          <a:stretch/>
        </p:blipFill>
        <p:spPr>
          <a:xfrm>
            <a:off x="0" y="-27720"/>
            <a:ext cx="9142560" cy="6884280"/>
          </a:xfrm>
          <a:prstGeom prst="rect">
            <a:avLst/>
          </a:prstGeom>
          <a:ln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2771640" y="79920"/>
            <a:ext cx="6370920" cy="155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Трактирный квест по Ярославлю (18+)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НОВИНКА 2018!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" name="Picture 17" descr=""/>
          <p:cNvPicPr/>
          <p:nvPr/>
        </p:nvPicPr>
        <p:blipFill>
          <a:blip r:embed="rId2"/>
          <a:stretch/>
        </p:blipFill>
        <p:spPr>
          <a:xfrm>
            <a:off x="-360" y="116640"/>
            <a:ext cx="2698920" cy="1078560"/>
          </a:xfrm>
          <a:prstGeom prst="rect">
            <a:avLst/>
          </a:prstGeom>
          <a:ln>
            <a:noFill/>
          </a:ln>
        </p:spPr>
      </p:pic>
      <p:sp>
        <p:nvSpPr>
          <p:cNvPr id="82" name="CustomShape 2"/>
          <p:cNvSpPr/>
          <p:nvPr/>
        </p:nvSpPr>
        <p:spPr>
          <a:xfrm>
            <a:off x="395640" y="1992960"/>
            <a:ext cx="8495640" cy="100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  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Picture 2" descr=""/>
          <p:cNvPicPr/>
          <p:nvPr/>
        </p:nvPicPr>
        <p:blipFill>
          <a:blip r:embed="rId3"/>
          <a:stretch/>
        </p:blipFill>
        <p:spPr>
          <a:xfrm>
            <a:off x="1043640" y="1700640"/>
            <a:ext cx="6841800" cy="4559040"/>
          </a:xfrm>
          <a:prstGeom prst="rect">
            <a:avLst/>
          </a:prstGeom>
          <a:ln>
            <a:noFill/>
          </a:ln>
        </p:spPr>
      </p:pic>
      <p:sp>
        <p:nvSpPr>
          <p:cNvPr id="84" name="CustomShape 3"/>
          <p:cNvSpPr/>
          <p:nvPr/>
        </p:nvSpPr>
        <p:spPr>
          <a:xfrm>
            <a:off x="2339640" y="6300000"/>
            <a:ext cx="424692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Продолжительность квеста 1,5 -2 часа 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4" descr=""/>
          <p:cNvPicPr/>
          <p:nvPr/>
        </p:nvPicPr>
        <p:blipFill>
          <a:blip r:embed="rId1"/>
          <a:srcRect l="11482" t="0" r="13837" b="0"/>
          <a:stretch/>
        </p:blipFill>
        <p:spPr>
          <a:xfrm>
            <a:off x="0" y="-27720"/>
            <a:ext cx="9142560" cy="6884280"/>
          </a:xfrm>
          <a:prstGeom prst="rect">
            <a:avLst/>
          </a:prstGeom>
          <a:ln>
            <a:noFill/>
          </a:ln>
        </p:spPr>
      </p:pic>
      <p:pic>
        <p:nvPicPr>
          <p:cNvPr id="86" name="Picture 17" descr=""/>
          <p:cNvPicPr/>
          <p:nvPr/>
        </p:nvPicPr>
        <p:blipFill>
          <a:blip r:embed="rId2"/>
          <a:stretch/>
        </p:blipFill>
        <p:spPr>
          <a:xfrm>
            <a:off x="-360" y="116640"/>
            <a:ext cx="2698920" cy="107856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395640" y="1992960"/>
            <a:ext cx="8495640" cy="100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  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Picture 2" descr=""/>
          <p:cNvPicPr/>
          <p:nvPr/>
        </p:nvPicPr>
        <p:blipFill>
          <a:blip r:embed="rId3"/>
          <a:stretch/>
        </p:blipFill>
        <p:spPr>
          <a:xfrm>
            <a:off x="611640" y="1654560"/>
            <a:ext cx="7559280" cy="5037120"/>
          </a:xfrm>
          <a:prstGeom prst="rect">
            <a:avLst/>
          </a:prstGeom>
          <a:ln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2771640" y="44640"/>
            <a:ext cx="6370920" cy="155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Трактирный квест по Ярославлю (18+)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НОВИНКА 2018!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4" descr=""/>
          <p:cNvPicPr/>
          <p:nvPr/>
        </p:nvPicPr>
        <p:blipFill>
          <a:blip r:embed="rId1"/>
          <a:srcRect l="11482" t="0" r="13837" b="0"/>
          <a:stretch/>
        </p:blipFill>
        <p:spPr>
          <a:xfrm>
            <a:off x="0" y="-27720"/>
            <a:ext cx="9142560" cy="688428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2771640" y="79920"/>
            <a:ext cx="6370920" cy="155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Трактирный квест по Ярославлю (18+)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НОВИНКА 2018!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Picture 17" descr=""/>
          <p:cNvPicPr/>
          <p:nvPr/>
        </p:nvPicPr>
        <p:blipFill>
          <a:blip r:embed="rId2"/>
          <a:stretch/>
        </p:blipFill>
        <p:spPr>
          <a:xfrm>
            <a:off x="-360" y="116640"/>
            <a:ext cx="2698920" cy="1078560"/>
          </a:xfrm>
          <a:prstGeom prst="rect">
            <a:avLst/>
          </a:prstGeom>
          <a:ln>
            <a:noFill/>
          </a:ln>
        </p:spPr>
      </p:pic>
      <p:sp>
        <p:nvSpPr>
          <p:cNvPr id="93" name="CustomShape 2"/>
          <p:cNvSpPr/>
          <p:nvPr/>
        </p:nvSpPr>
        <p:spPr>
          <a:xfrm>
            <a:off x="395640" y="1992960"/>
            <a:ext cx="8495640" cy="100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  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Picture 2" descr=""/>
          <p:cNvPicPr/>
          <p:nvPr/>
        </p:nvPicPr>
        <p:blipFill>
          <a:blip r:embed="rId3"/>
          <a:stretch/>
        </p:blipFill>
        <p:spPr>
          <a:xfrm>
            <a:off x="755640" y="1700640"/>
            <a:ext cx="7487280" cy="4989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4" descr=""/>
          <p:cNvPicPr/>
          <p:nvPr/>
        </p:nvPicPr>
        <p:blipFill>
          <a:blip r:embed="rId1"/>
          <a:srcRect l="11482" t="0" r="13837" b="0"/>
          <a:stretch/>
        </p:blipFill>
        <p:spPr>
          <a:xfrm>
            <a:off x="0" y="-27720"/>
            <a:ext cx="9142560" cy="688428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2771640" y="79920"/>
            <a:ext cx="6370920" cy="155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Трактирный квест по Ярославлю (18+)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НОВИНКА 2018!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Picture 17" descr=""/>
          <p:cNvPicPr/>
          <p:nvPr/>
        </p:nvPicPr>
        <p:blipFill>
          <a:blip r:embed="rId2"/>
          <a:stretch/>
        </p:blipFill>
        <p:spPr>
          <a:xfrm>
            <a:off x="-360" y="116640"/>
            <a:ext cx="2698920" cy="1078560"/>
          </a:xfrm>
          <a:prstGeom prst="rect">
            <a:avLst/>
          </a:prstGeom>
          <a:ln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395640" y="1992960"/>
            <a:ext cx="8495640" cy="100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  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Picture 2" descr=""/>
          <p:cNvPicPr/>
          <p:nvPr/>
        </p:nvPicPr>
        <p:blipFill>
          <a:blip r:embed="rId3"/>
          <a:stretch/>
        </p:blipFill>
        <p:spPr>
          <a:xfrm>
            <a:off x="755640" y="1556640"/>
            <a:ext cx="7562160" cy="503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4" descr=""/>
          <p:cNvPicPr/>
          <p:nvPr/>
        </p:nvPicPr>
        <p:blipFill>
          <a:blip r:embed="rId1"/>
          <a:srcRect l="11482" t="0" r="13837" b="0"/>
          <a:stretch/>
        </p:blipFill>
        <p:spPr>
          <a:xfrm>
            <a:off x="0" y="-27720"/>
            <a:ext cx="9142560" cy="6884280"/>
          </a:xfrm>
          <a:prstGeom prst="rect">
            <a:avLst/>
          </a:prstGeom>
          <a:ln>
            <a:noFill/>
          </a:ln>
        </p:spPr>
      </p:pic>
      <p:sp>
        <p:nvSpPr>
          <p:cNvPr id="101" name="CustomShape 1"/>
          <p:cNvSpPr/>
          <p:nvPr/>
        </p:nvSpPr>
        <p:spPr>
          <a:xfrm>
            <a:off x="2771640" y="79920"/>
            <a:ext cx="6370920" cy="155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Трактирный квест по Ярославлю (18+)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НОВИНКА 2018!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Picture 17" descr=""/>
          <p:cNvPicPr/>
          <p:nvPr/>
        </p:nvPicPr>
        <p:blipFill>
          <a:blip r:embed="rId2"/>
          <a:stretch/>
        </p:blipFill>
        <p:spPr>
          <a:xfrm>
            <a:off x="-360" y="116640"/>
            <a:ext cx="2698920" cy="1078560"/>
          </a:xfrm>
          <a:prstGeom prst="rect">
            <a:avLst/>
          </a:prstGeom>
          <a:ln>
            <a:noFill/>
          </a:ln>
        </p:spPr>
      </p:pic>
      <p:sp>
        <p:nvSpPr>
          <p:cNvPr id="103" name="CustomShape 2"/>
          <p:cNvSpPr/>
          <p:nvPr/>
        </p:nvSpPr>
        <p:spPr>
          <a:xfrm>
            <a:off x="395640" y="1992960"/>
            <a:ext cx="8495640" cy="100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  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4" name="Picture 2" descr=""/>
          <p:cNvPicPr/>
          <p:nvPr/>
        </p:nvPicPr>
        <p:blipFill>
          <a:blip r:embed="rId3"/>
          <a:stretch/>
        </p:blipFill>
        <p:spPr>
          <a:xfrm>
            <a:off x="683640" y="1628640"/>
            <a:ext cx="7595280" cy="5061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4" descr=""/>
          <p:cNvPicPr/>
          <p:nvPr/>
        </p:nvPicPr>
        <p:blipFill>
          <a:blip r:embed="rId1"/>
          <a:srcRect l="11482" t="0" r="13837" b="0"/>
          <a:stretch/>
        </p:blipFill>
        <p:spPr>
          <a:xfrm>
            <a:off x="0" y="-27720"/>
            <a:ext cx="9142560" cy="688428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2771640" y="79920"/>
            <a:ext cx="6370920" cy="155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Трактирный квест по Ярославлю (18+)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НОВИНКА 2018!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Picture 17" descr=""/>
          <p:cNvPicPr/>
          <p:nvPr/>
        </p:nvPicPr>
        <p:blipFill>
          <a:blip r:embed="rId2"/>
          <a:stretch/>
        </p:blipFill>
        <p:spPr>
          <a:xfrm>
            <a:off x="-360" y="116640"/>
            <a:ext cx="2698920" cy="1078560"/>
          </a:xfrm>
          <a:prstGeom prst="rect">
            <a:avLst/>
          </a:prstGeom>
          <a:ln>
            <a:noFill/>
          </a:ln>
        </p:spPr>
      </p:pic>
      <p:sp>
        <p:nvSpPr>
          <p:cNvPr id="108" name="CustomShape 2"/>
          <p:cNvSpPr/>
          <p:nvPr/>
        </p:nvSpPr>
        <p:spPr>
          <a:xfrm>
            <a:off x="395640" y="1992960"/>
            <a:ext cx="8495640" cy="100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  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2339640" y="6165360"/>
            <a:ext cx="424692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Продолжительность квеста 1,5 -2 часа 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Picture 2" descr=""/>
          <p:cNvPicPr/>
          <p:nvPr/>
        </p:nvPicPr>
        <p:blipFill>
          <a:blip r:embed="rId3"/>
          <a:stretch/>
        </p:blipFill>
        <p:spPr>
          <a:xfrm>
            <a:off x="4318200" y="2565000"/>
            <a:ext cx="4861080" cy="3238920"/>
          </a:xfrm>
          <a:prstGeom prst="rect">
            <a:avLst/>
          </a:prstGeom>
          <a:ln>
            <a:noFill/>
          </a:ln>
        </p:spPr>
      </p:pic>
      <p:pic>
        <p:nvPicPr>
          <p:cNvPr id="111" name="Picture 4" descr=""/>
          <p:cNvPicPr/>
          <p:nvPr/>
        </p:nvPicPr>
        <p:blipFill>
          <a:blip r:embed="rId4"/>
          <a:stretch/>
        </p:blipFill>
        <p:spPr>
          <a:xfrm>
            <a:off x="0" y="1700640"/>
            <a:ext cx="4282560" cy="285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4" descr=""/>
          <p:cNvPicPr/>
          <p:nvPr/>
        </p:nvPicPr>
        <p:blipFill>
          <a:blip r:embed="rId1"/>
          <a:srcRect l="11482" t="0" r="13837" b="0"/>
          <a:stretch/>
        </p:blipFill>
        <p:spPr>
          <a:xfrm>
            <a:off x="0" y="-360"/>
            <a:ext cx="9142560" cy="6884280"/>
          </a:xfrm>
          <a:prstGeom prst="rect">
            <a:avLst/>
          </a:prstGeom>
          <a:ln>
            <a:noFill/>
          </a:ln>
        </p:spPr>
      </p:pic>
      <p:pic>
        <p:nvPicPr>
          <p:cNvPr id="113" name="Picture 17" descr=""/>
          <p:cNvPicPr/>
          <p:nvPr/>
        </p:nvPicPr>
        <p:blipFill>
          <a:blip r:embed="rId2"/>
          <a:stretch/>
        </p:blipFill>
        <p:spPr>
          <a:xfrm>
            <a:off x="-360" y="116640"/>
            <a:ext cx="2698920" cy="1078560"/>
          </a:xfrm>
          <a:prstGeom prst="rect">
            <a:avLst/>
          </a:prstGeom>
          <a:ln>
            <a:noFill/>
          </a:ln>
        </p:spPr>
      </p:pic>
      <p:sp>
        <p:nvSpPr>
          <p:cNvPr id="114" name="CustomShape 1"/>
          <p:cNvSpPr/>
          <p:nvPr/>
        </p:nvSpPr>
        <p:spPr>
          <a:xfrm>
            <a:off x="395640" y="1992960"/>
            <a:ext cx="8495640" cy="100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  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5" name="Picture 2" descr=""/>
          <p:cNvPicPr/>
          <p:nvPr/>
        </p:nvPicPr>
        <p:blipFill>
          <a:blip r:embed="rId3"/>
          <a:stretch/>
        </p:blipFill>
        <p:spPr>
          <a:xfrm>
            <a:off x="1331640" y="1654560"/>
            <a:ext cx="6767280" cy="4509360"/>
          </a:xfrm>
          <a:prstGeom prst="rect">
            <a:avLst/>
          </a:prstGeom>
          <a:ln>
            <a:noFill/>
          </a:ln>
        </p:spPr>
      </p:pic>
      <p:sp>
        <p:nvSpPr>
          <p:cNvPr id="116" name="CustomShape 2"/>
          <p:cNvSpPr/>
          <p:nvPr/>
        </p:nvSpPr>
        <p:spPr>
          <a:xfrm>
            <a:off x="755640" y="6300000"/>
            <a:ext cx="7991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Победителей и участников квеста ждут приятные сюрпризы!!!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2771640" y="79920"/>
            <a:ext cx="6370920" cy="155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Трактирный квест по Ярославлю (18+)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НОВИНКА 2018!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4689</TotalTime>
  <Application>LibreOffice/5.0.4.2$Windows_x86 LibreOffice_project/2b9802c1994aa0b7dc6079e128979269cf95bc78</Application>
  <Paragraphs>119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2016-01-27T08:09:51Z</dcterms:created>
  <dc:creator>User</dc:creator>
  <dc:language>ru-RU</dc:language>
  <dcterms:modified xsi:type="dcterms:W3CDTF">2018-06-19T10:00:28Z</dcterms:modified>
  <cp:revision>734</cp:revision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</Properties>
</file>