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918" y="-1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1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3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4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44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7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93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369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57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3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1E15-2519-40B2-8BCD-47E7BDDDD22F}" type="datetimeFigureOut">
              <a:rPr lang="ru-RU" smtClean="0"/>
              <a:t>24.07.2018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37679-5EEE-4B80-A216-BCED15F2B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9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презентация для конкурса\1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"/>
            <a:ext cx="9144000" cy="51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5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презентация для конкурса\10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" y="0"/>
            <a:ext cx="91446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53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презентация для конкурса\11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13"/>
            <a:ext cx="9158114" cy="51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56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презентация для конкурса\12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" y="0"/>
            <a:ext cx="91446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43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презентация для конкурса\13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" y="0"/>
            <a:ext cx="91446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2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презентация для конкурса\14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2"/>
            <a:ext cx="9176792" cy="51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6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презентация для конкурса\15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"/>
            <a:ext cx="9144000" cy="51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4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презентация для конкурса\2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6"/>
            <a:ext cx="9116616" cy="51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37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презентация для конкурса\3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"/>
            <a:ext cx="9144000" cy="51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6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езентация для конкурса\4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"/>
            <a:ext cx="9144000" cy="51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презентация для конкурса\5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3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презентация для конкурса\6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2"/>
            <a:ext cx="9131102" cy="51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64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презентация для конкурса\7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81"/>
            <a:ext cx="9144000" cy="51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59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презентация для конкурса\8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" y="1"/>
            <a:ext cx="91446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1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езентация для конкурса\9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7"/>
            <a:ext cx="9144000" cy="51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06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Экран (16:9)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</cp:revision>
  <dcterms:created xsi:type="dcterms:W3CDTF">2018-07-24T12:02:12Z</dcterms:created>
  <dcterms:modified xsi:type="dcterms:W3CDTF">2018-07-24T12:07:00Z</dcterms:modified>
</cp:coreProperties>
</file>