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3" r:id="rId3"/>
    <p:sldId id="295" r:id="rId4"/>
    <p:sldId id="284" r:id="rId5"/>
    <p:sldId id="296" r:id="rId6"/>
    <p:sldId id="300" r:id="rId7"/>
    <p:sldId id="303" r:id="rId8"/>
    <p:sldId id="301" r:id="rId9"/>
    <p:sldId id="304" r:id="rId10"/>
    <p:sldId id="274" r:id="rId11"/>
    <p:sldId id="307" r:id="rId12"/>
    <p:sldId id="308" r:id="rId13"/>
    <p:sldId id="275" r:id="rId14"/>
    <p:sldId id="305" r:id="rId15"/>
    <p:sldId id="306" r:id="rId16"/>
    <p:sldId id="309" r:id="rId17"/>
    <p:sldId id="311" r:id="rId18"/>
    <p:sldId id="286" r:id="rId19"/>
    <p:sldId id="288" r:id="rId20"/>
    <p:sldId id="299" r:id="rId21"/>
    <p:sldId id="287" r:id="rId22"/>
    <p:sldId id="290" r:id="rId23"/>
    <p:sldId id="270" r:id="rId2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9A0"/>
    <a:srgbClr val="81BD9C"/>
    <a:srgbClr val="A96929"/>
    <a:srgbClr val="8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2" y="-4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C68E3-FCBA-44F1-90B8-E3F2EB98E685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215EB3A-FFAF-4032-A0B0-45546CCC5A45}">
      <dgm:prSet phldrT="[Текст]" custT="1"/>
      <dgm:spPr/>
      <dgm:t>
        <a:bodyPr/>
        <a:lstStyle/>
        <a:p>
          <a:r>
            <a:rPr kumimoji="0" lang="ru-RU" sz="1400" b="0" i="0" u="none" strike="noStrike" cap="none" normalizeH="0" baseline="0" smtClean="0">
              <a:ln/>
              <a:effectLst/>
              <a:latin typeface="Arial Nova Cond Light" pitchFamily="34" charset="0"/>
              <a:ea typeface="Calibri" pitchFamily="34" charset="0"/>
              <a:cs typeface="Times New Roman" pitchFamily="18" charset="0"/>
            </a:rPr>
            <a:t>Популяризировать Астраханскую область на туристическом рынке</a:t>
          </a:r>
          <a:endParaRPr lang="ru-RU" sz="1400" dirty="0">
            <a:latin typeface="Arial Nova Cond Light" pitchFamily="34" charset="0"/>
          </a:endParaRPr>
        </a:p>
      </dgm:t>
    </dgm:pt>
    <dgm:pt modelId="{C54C2973-F502-4380-9BBA-2AA6048F278C}" type="parTrans" cxnId="{35845267-F717-4A5E-B465-75E92189A77D}">
      <dgm:prSet/>
      <dgm:spPr/>
      <dgm:t>
        <a:bodyPr/>
        <a:lstStyle/>
        <a:p>
          <a:endParaRPr lang="ru-RU"/>
        </a:p>
      </dgm:t>
    </dgm:pt>
    <dgm:pt modelId="{79D3E85B-AD71-40C8-B884-2AA0830F1474}" type="sibTrans" cxnId="{35845267-F717-4A5E-B465-75E92189A77D}">
      <dgm:prSet/>
      <dgm:spPr/>
      <dgm:t>
        <a:bodyPr/>
        <a:lstStyle/>
        <a:p>
          <a:endParaRPr lang="ru-RU"/>
        </a:p>
      </dgm:t>
    </dgm:pt>
    <dgm:pt modelId="{50B978EA-A3E2-4222-A213-AE94F01F685F}">
      <dgm:prSet phldrT="[Текст]" custT="1"/>
      <dgm:spPr/>
      <dgm:t>
        <a:bodyPr/>
        <a:lstStyle/>
        <a:p>
          <a:r>
            <a:rPr kumimoji="0" lang="ru-RU" sz="1400" b="0" i="0" u="none" strike="noStrike" cap="none" normalizeH="0" baseline="0" dirty="0" smtClean="0">
              <a:ln/>
              <a:effectLst/>
              <a:latin typeface="Arial Nova Cond Light" pitchFamily="34" charset="0"/>
              <a:ea typeface="Calibri" pitchFamily="34" charset="0"/>
              <a:cs typeface="Times New Roman" pitchFamily="18" charset="0"/>
            </a:rPr>
            <a:t>Пешеходы и велосипедисты эффективнее используют уличное пространство, почти не влияют на износ дорог, не загрязняют окружающую среду.</a:t>
          </a:r>
          <a:endParaRPr lang="ru-RU" sz="1400" dirty="0">
            <a:latin typeface="Arial Nova Cond Light" pitchFamily="34" charset="0"/>
          </a:endParaRPr>
        </a:p>
      </dgm:t>
    </dgm:pt>
    <dgm:pt modelId="{10F8B66E-E0E5-4B88-A359-3E4695B5018D}" type="parTrans" cxnId="{E7AB8191-A89C-45DF-80BE-E8D74E1446B9}">
      <dgm:prSet/>
      <dgm:spPr/>
      <dgm:t>
        <a:bodyPr/>
        <a:lstStyle/>
        <a:p>
          <a:endParaRPr lang="ru-RU"/>
        </a:p>
      </dgm:t>
    </dgm:pt>
    <dgm:pt modelId="{3DCA5600-7856-4025-98AF-E55AB3C8113C}" type="sibTrans" cxnId="{E7AB8191-A89C-45DF-80BE-E8D74E1446B9}">
      <dgm:prSet/>
      <dgm:spPr/>
      <dgm:t>
        <a:bodyPr/>
        <a:lstStyle/>
        <a:p>
          <a:endParaRPr lang="ru-RU"/>
        </a:p>
      </dgm:t>
    </dgm:pt>
    <dgm:pt modelId="{556A9637-628A-4B27-B915-EA6EB09EDBEF}">
      <dgm:prSet custT="1"/>
      <dgm:spPr/>
      <dgm:t>
        <a:bodyPr/>
        <a:lstStyle/>
        <a:p>
          <a:r>
            <a:rPr kumimoji="0" lang="ru-RU" sz="1400" b="0" i="0" u="none" strike="noStrike" cap="none" normalizeH="0" baseline="0" dirty="0" smtClean="0">
              <a:ln/>
              <a:effectLst/>
              <a:latin typeface="Arial Nova Cond Light" pitchFamily="34" charset="0"/>
              <a:ea typeface="Calibri" pitchFamily="34" charset="0"/>
              <a:cs typeface="Times New Roman" pitchFamily="18" charset="0"/>
            </a:rPr>
            <a:t>Количество людей, использующих велосипед, как основное транспортное средство, при поездках на небольшие расстояния внутри районов увеличивается. </a:t>
          </a:r>
          <a:endParaRPr lang="ru-RU" sz="1000" dirty="0">
            <a:latin typeface="Arial Nova Cond Light" pitchFamily="34" charset="0"/>
          </a:endParaRPr>
        </a:p>
      </dgm:t>
    </dgm:pt>
    <dgm:pt modelId="{52CB84E2-A5AA-4F52-B814-15FF2EC66DDC}" type="parTrans" cxnId="{93AEF254-74DE-4C30-B71B-D36617301255}">
      <dgm:prSet/>
      <dgm:spPr/>
      <dgm:t>
        <a:bodyPr/>
        <a:lstStyle/>
        <a:p>
          <a:endParaRPr lang="ru-RU"/>
        </a:p>
      </dgm:t>
    </dgm:pt>
    <dgm:pt modelId="{36817453-86DD-43E9-90FC-B4AF8162AA55}" type="sibTrans" cxnId="{93AEF254-74DE-4C30-B71B-D36617301255}">
      <dgm:prSet/>
      <dgm:spPr/>
      <dgm:t>
        <a:bodyPr/>
        <a:lstStyle/>
        <a:p>
          <a:endParaRPr lang="ru-RU"/>
        </a:p>
      </dgm:t>
    </dgm:pt>
    <dgm:pt modelId="{385977E1-F551-414B-B60D-A7A895B61D26}">
      <dgm:prSet custT="1"/>
      <dgm:spPr/>
      <dgm:t>
        <a:bodyPr/>
        <a:lstStyle/>
        <a:p>
          <a:r>
            <a:rPr kumimoji="0" lang="ru-RU" sz="1400" b="0" i="0" u="none" strike="noStrike" cap="none" normalizeH="0" baseline="0" dirty="0" smtClean="0">
              <a:ln/>
              <a:effectLst/>
              <a:latin typeface="Arial Nova Cond Light" pitchFamily="34" charset="0"/>
              <a:ea typeface="Calibri" pitchFamily="34" charset="0"/>
              <a:cs typeface="Times New Roman" pitchFamily="18" charset="0"/>
            </a:rPr>
            <a:t>Вовлеченность в маршрут максимального числа объектов культуры, объектов туристического показа, зеленые зоны (парки), использование  мобильного устройства для самостоятельного считывания, прослушивания информации об объекте характеризует его как инновационный и активный вид туризма в современном обществе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.</a:t>
          </a:r>
          <a:endParaRPr lang="ru-RU" sz="1200" dirty="0"/>
        </a:p>
      </dgm:t>
    </dgm:pt>
    <dgm:pt modelId="{A270F7B1-3917-4744-963C-D727FF9BF4F9}" type="parTrans" cxnId="{CB2447DD-D4B5-41F2-9446-4349FEF67661}">
      <dgm:prSet/>
      <dgm:spPr/>
      <dgm:t>
        <a:bodyPr/>
        <a:lstStyle/>
        <a:p>
          <a:endParaRPr lang="ru-RU"/>
        </a:p>
      </dgm:t>
    </dgm:pt>
    <dgm:pt modelId="{04868144-1D95-4DC1-9F14-EB100F6CD3B8}" type="sibTrans" cxnId="{CB2447DD-D4B5-41F2-9446-4349FEF67661}">
      <dgm:prSet/>
      <dgm:spPr/>
      <dgm:t>
        <a:bodyPr/>
        <a:lstStyle/>
        <a:p>
          <a:endParaRPr lang="ru-RU"/>
        </a:p>
      </dgm:t>
    </dgm:pt>
    <dgm:pt modelId="{F5788ED5-52B0-4CD5-BCCB-EB56ACE6D3DD}">
      <dgm:prSet phldrT="[Текст]" custT="1"/>
      <dgm:spPr/>
      <dgm:t>
        <a:bodyPr/>
        <a:lstStyle/>
        <a:p>
          <a:r>
            <a:rPr kumimoji="0" lang="ru-RU" sz="1400" b="0" i="0" u="none" strike="noStrike" cap="none" normalizeH="0" baseline="0" dirty="0" smtClean="0">
              <a:ln/>
              <a:effectLst/>
              <a:latin typeface="Arial Nova Cond Light" pitchFamily="34" charset="0"/>
              <a:ea typeface="Calibri" pitchFamily="34" charset="0"/>
              <a:cs typeface="Times New Roman" pitchFamily="18" charset="0"/>
            </a:rPr>
            <a:t>Проект дает уникальную возможность совместить спорт +культурный отдых</a:t>
          </a:r>
          <a:endParaRPr lang="ru-RU" sz="1400" dirty="0">
            <a:latin typeface="Arial Nova Cond Light" pitchFamily="34" charset="0"/>
          </a:endParaRPr>
        </a:p>
      </dgm:t>
    </dgm:pt>
    <dgm:pt modelId="{853D6135-C91B-49B0-94F1-F552C2ED568E}" type="sibTrans" cxnId="{53AFF89F-2F4D-40C1-8303-83E5F25C256D}">
      <dgm:prSet/>
      <dgm:spPr/>
      <dgm:t>
        <a:bodyPr/>
        <a:lstStyle/>
        <a:p>
          <a:endParaRPr lang="ru-RU"/>
        </a:p>
      </dgm:t>
    </dgm:pt>
    <dgm:pt modelId="{5F84E98A-462B-450B-9936-2197FA063A0A}" type="parTrans" cxnId="{53AFF89F-2F4D-40C1-8303-83E5F25C256D}">
      <dgm:prSet/>
      <dgm:spPr/>
      <dgm:t>
        <a:bodyPr/>
        <a:lstStyle/>
        <a:p>
          <a:endParaRPr lang="ru-RU"/>
        </a:p>
      </dgm:t>
    </dgm:pt>
    <dgm:pt modelId="{372DAF1B-A6BE-41A8-895A-4A5F1CAD1C1C}" type="pres">
      <dgm:prSet presAssocID="{139C68E3-FCBA-44F1-90B8-E3F2EB98E6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283800-FFCF-4F9D-86A4-D4644DF4A4D7}" type="pres">
      <dgm:prSet presAssocID="{F5788ED5-52B0-4CD5-BCCB-EB56ACE6D3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89977-2537-47AA-8A4D-9BA2A1FD459B}" type="pres">
      <dgm:prSet presAssocID="{853D6135-C91B-49B0-94F1-F552C2ED568E}" presName="sibTrans" presStyleLbl="sibTrans1D1" presStyleIdx="0" presStyleCnt="4"/>
      <dgm:spPr/>
      <dgm:t>
        <a:bodyPr/>
        <a:lstStyle/>
        <a:p>
          <a:endParaRPr lang="ru-RU"/>
        </a:p>
      </dgm:t>
    </dgm:pt>
    <dgm:pt modelId="{A01324B1-11DB-4502-9889-80C130B2CE2B}" type="pres">
      <dgm:prSet presAssocID="{853D6135-C91B-49B0-94F1-F552C2ED568E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6E6EE1A2-09B7-4537-8BCE-E20100E3DDC6}" type="pres">
      <dgm:prSet presAssocID="{7215EB3A-FFAF-4032-A0B0-45546CCC5A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89822-E4CD-49CF-9437-FE304E002C3A}" type="pres">
      <dgm:prSet presAssocID="{79D3E85B-AD71-40C8-B884-2AA0830F1474}" presName="sibTrans" presStyleLbl="sibTrans1D1" presStyleIdx="1" presStyleCnt="4"/>
      <dgm:spPr/>
      <dgm:t>
        <a:bodyPr/>
        <a:lstStyle/>
        <a:p>
          <a:endParaRPr lang="ru-RU"/>
        </a:p>
      </dgm:t>
    </dgm:pt>
    <dgm:pt modelId="{3580AC31-9131-4CA1-AEC2-FEEBFB3A625E}" type="pres">
      <dgm:prSet presAssocID="{79D3E85B-AD71-40C8-B884-2AA0830F1474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989657A0-69C9-43D2-B47B-B05FB0B917F8}" type="pres">
      <dgm:prSet presAssocID="{50B978EA-A3E2-4222-A213-AE94F01F685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09F4B-6F4B-4B39-9B94-10C5063A2B65}" type="pres">
      <dgm:prSet presAssocID="{3DCA5600-7856-4025-98AF-E55AB3C8113C}" presName="sibTrans" presStyleLbl="sibTrans1D1" presStyleIdx="2" presStyleCnt="4"/>
      <dgm:spPr/>
      <dgm:t>
        <a:bodyPr/>
        <a:lstStyle/>
        <a:p>
          <a:endParaRPr lang="ru-RU"/>
        </a:p>
      </dgm:t>
    </dgm:pt>
    <dgm:pt modelId="{E4079FF0-007C-44A6-82C7-CE33DBE6CADA}" type="pres">
      <dgm:prSet presAssocID="{3DCA5600-7856-4025-98AF-E55AB3C8113C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02235365-4DFE-4FC8-8426-7E33F5C9EB1D}" type="pres">
      <dgm:prSet presAssocID="{556A9637-628A-4B27-B915-EA6EB09EDBEF}" presName="node" presStyleLbl="node1" presStyleIdx="3" presStyleCnt="5" custScaleY="124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3F8C2-5D7E-488D-A730-D05760922372}" type="pres">
      <dgm:prSet presAssocID="{36817453-86DD-43E9-90FC-B4AF8162AA55}" presName="sibTrans" presStyleLbl="sibTrans1D1" presStyleIdx="3" presStyleCnt="4"/>
      <dgm:spPr/>
      <dgm:t>
        <a:bodyPr/>
        <a:lstStyle/>
        <a:p>
          <a:endParaRPr lang="ru-RU"/>
        </a:p>
      </dgm:t>
    </dgm:pt>
    <dgm:pt modelId="{58BB02F6-7F9B-4EDD-B2C7-8A38FFF1B54A}" type="pres">
      <dgm:prSet presAssocID="{36817453-86DD-43E9-90FC-B4AF8162AA55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45B13768-9A81-49AD-9876-C6925D8B7D71}" type="pres">
      <dgm:prSet presAssocID="{385977E1-F551-414B-B60D-A7A895B61D26}" presName="node" presStyleLbl="node1" presStyleIdx="4" presStyleCnt="5" custScaleX="231964" custScaleY="121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54F18-A921-4577-9CF2-AF735F1F3CF2}" type="presOf" srcId="{79D3E85B-AD71-40C8-B884-2AA0830F1474}" destId="{3CC89822-E4CD-49CF-9437-FE304E002C3A}" srcOrd="0" destOrd="0" presId="urn:microsoft.com/office/officeart/2005/8/layout/bProcess3"/>
    <dgm:cxn modelId="{B55BADD6-E624-4B3D-A0CF-AE660C9971AD}" type="presOf" srcId="{50B978EA-A3E2-4222-A213-AE94F01F685F}" destId="{989657A0-69C9-43D2-B47B-B05FB0B917F8}" srcOrd="0" destOrd="0" presId="urn:microsoft.com/office/officeart/2005/8/layout/bProcess3"/>
    <dgm:cxn modelId="{F53E4C6C-4B52-4CC3-8C26-1546A5291BD0}" type="presOf" srcId="{36817453-86DD-43E9-90FC-B4AF8162AA55}" destId="{59F3F8C2-5D7E-488D-A730-D05760922372}" srcOrd="0" destOrd="0" presId="urn:microsoft.com/office/officeart/2005/8/layout/bProcess3"/>
    <dgm:cxn modelId="{35845267-F717-4A5E-B465-75E92189A77D}" srcId="{139C68E3-FCBA-44F1-90B8-E3F2EB98E685}" destId="{7215EB3A-FFAF-4032-A0B0-45546CCC5A45}" srcOrd="1" destOrd="0" parTransId="{C54C2973-F502-4380-9BBA-2AA6048F278C}" sibTransId="{79D3E85B-AD71-40C8-B884-2AA0830F1474}"/>
    <dgm:cxn modelId="{F5963BB1-EFF8-4349-B755-F1C56AA9C425}" type="presOf" srcId="{385977E1-F551-414B-B60D-A7A895B61D26}" destId="{45B13768-9A81-49AD-9876-C6925D8B7D71}" srcOrd="0" destOrd="0" presId="urn:microsoft.com/office/officeart/2005/8/layout/bProcess3"/>
    <dgm:cxn modelId="{E7AB8191-A89C-45DF-80BE-E8D74E1446B9}" srcId="{139C68E3-FCBA-44F1-90B8-E3F2EB98E685}" destId="{50B978EA-A3E2-4222-A213-AE94F01F685F}" srcOrd="2" destOrd="0" parTransId="{10F8B66E-E0E5-4B88-A359-3E4695B5018D}" sibTransId="{3DCA5600-7856-4025-98AF-E55AB3C8113C}"/>
    <dgm:cxn modelId="{CC6537CA-8D01-4283-A90B-3000DCE57014}" type="presOf" srcId="{3DCA5600-7856-4025-98AF-E55AB3C8113C}" destId="{E4079FF0-007C-44A6-82C7-CE33DBE6CADA}" srcOrd="1" destOrd="0" presId="urn:microsoft.com/office/officeart/2005/8/layout/bProcess3"/>
    <dgm:cxn modelId="{B0151BEF-FB61-4D4F-90D7-335C0711957C}" type="presOf" srcId="{36817453-86DD-43E9-90FC-B4AF8162AA55}" destId="{58BB02F6-7F9B-4EDD-B2C7-8A38FFF1B54A}" srcOrd="1" destOrd="0" presId="urn:microsoft.com/office/officeart/2005/8/layout/bProcess3"/>
    <dgm:cxn modelId="{EDB4655D-6B8A-4311-B223-28347960D67B}" type="presOf" srcId="{556A9637-628A-4B27-B915-EA6EB09EDBEF}" destId="{02235365-4DFE-4FC8-8426-7E33F5C9EB1D}" srcOrd="0" destOrd="0" presId="urn:microsoft.com/office/officeart/2005/8/layout/bProcess3"/>
    <dgm:cxn modelId="{9F0B9869-0C01-45B5-9FC1-05C10098929B}" type="presOf" srcId="{139C68E3-FCBA-44F1-90B8-E3F2EB98E685}" destId="{372DAF1B-A6BE-41A8-895A-4A5F1CAD1C1C}" srcOrd="0" destOrd="0" presId="urn:microsoft.com/office/officeart/2005/8/layout/bProcess3"/>
    <dgm:cxn modelId="{A51E68E8-99BB-4993-9112-5F204F7BF998}" type="presOf" srcId="{7215EB3A-FFAF-4032-A0B0-45546CCC5A45}" destId="{6E6EE1A2-09B7-4537-8BCE-E20100E3DDC6}" srcOrd="0" destOrd="0" presId="urn:microsoft.com/office/officeart/2005/8/layout/bProcess3"/>
    <dgm:cxn modelId="{53AFF89F-2F4D-40C1-8303-83E5F25C256D}" srcId="{139C68E3-FCBA-44F1-90B8-E3F2EB98E685}" destId="{F5788ED5-52B0-4CD5-BCCB-EB56ACE6D3DD}" srcOrd="0" destOrd="0" parTransId="{5F84E98A-462B-450B-9936-2197FA063A0A}" sibTransId="{853D6135-C91B-49B0-94F1-F552C2ED568E}"/>
    <dgm:cxn modelId="{5FFCA8CA-3C9B-4F59-A6D5-111C586304BC}" type="presOf" srcId="{853D6135-C91B-49B0-94F1-F552C2ED568E}" destId="{A01324B1-11DB-4502-9889-80C130B2CE2B}" srcOrd="1" destOrd="0" presId="urn:microsoft.com/office/officeart/2005/8/layout/bProcess3"/>
    <dgm:cxn modelId="{CB2447DD-D4B5-41F2-9446-4349FEF67661}" srcId="{139C68E3-FCBA-44F1-90B8-E3F2EB98E685}" destId="{385977E1-F551-414B-B60D-A7A895B61D26}" srcOrd="4" destOrd="0" parTransId="{A270F7B1-3917-4744-963C-D727FF9BF4F9}" sibTransId="{04868144-1D95-4DC1-9F14-EB100F6CD3B8}"/>
    <dgm:cxn modelId="{ECD79B3C-E829-4365-AC1E-5FD6F8854C0B}" type="presOf" srcId="{79D3E85B-AD71-40C8-B884-2AA0830F1474}" destId="{3580AC31-9131-4CA1-AEC2-FEEBFB3A625E}" srcOrd="1" destOrd="0" presId="urn:microsoft.com/office/officeart/2005/8/layout/bProcess3"/>
    <dgm:cxn modelId="{93AEF254-74DE-4C30-B71B-D36617301255}" srcId="{139C68E3-FCBA-44F1-90B8-E3F2EB98E685}" destId="{556A9637-628A-4B27-B915-EA6EB09EDBEF}" srcOrd="3" destOrd="0" parTransId="{52CB84E2-A5AA-4F52-B814-15FF2EC66DDC}" sibTransId="{36817453-86DD-43E9-90FC-B4AF8162AA55}"/>
    <dgm:cxn modelId="{3F86D0C1-50FD-4788-887A-E9146ECB7D2A}" type="presOf" srcId="{853D6135-C91B-49B0-94F1-F552C2ED568E}" destId="{41289977-2537-47AA-8A4D-9BA2A1FD459B}" srcOrd="0" destOrd="0" presId="urn:microsoft.com/office/officeart/2005/8/layout/bProcess3"/>
    <dgm:cxn modelId="{A29D34FA-56F9-4CEC-A691-0B4EDB76BDA0}" type="presOf" srcId="{F5788ED5-52B0-4CD5-BCCB-EB56ACE6D3DD}" destId="{FA283800-FFCF-4F9D-86A4-D4644DF4A4D7}" srcOrd="0" destOrd="0" presId="urn:microsoft.com/office/officeart/2005/8/layout/bProcess3"/>
    <dgm:cxn modelId="{41CF19E7-E6A9-40D1-87E6-0BB6C8927DA3}" type="presOf" srcId="{3DCA5600-7856-4025-98AF-E55AB3C8113C}" destId="{82609F4B-6F4B-4B39-9B94-10C5063A2B65}" srcOrd="0" destOrd="0" presId="urn:microsoft.com/office/officeart/2005/8/layout/bProcess3"/>
    <dgm:cxn modelId="{4F68C5EF-ED64-42D7-BCC9-0FB50487730A}" type="presParOf" srcId="{372DAF1B-A6BE-41A8-895A-4A5F1CAD1C1C}" destId="{FA283800-FFCF-4F9D-86A4-D4644DF4A4D7}" srcOrd="0" destOrd="0" presId="urn:microsoft.com/office/officeart/2005/8/layout/bProcess3"/>
    <dgm:cxn modelId="{84BA40D0-FD42-43FA-A97B-16499B23B7F0}" type="presParOf" srcId="{372DAF1B-A6BE-41A8-895A-4A5F1CAD1C1C}" destId="{41289977-2537-47AA-8A4D-9BA2A1FD459B}" srcOrd="1" destOrd="0" presId="urn:microsoft.com/office/officeart/2005/8/layout/bProcess3"/>
    <dgm:cxn modelId="{48F59087-4328-4A53-A7A4-5DCC69B4E071}" type="presParOf" srcId="{41289977-2537-47AA-8A4D-9BA2A1FD459B}" destId="{A01324B1-11DB-4502-9889-80C130B2CE2B}" srcOrd="0" destOrd="0" presId="urn:microsoft.com/office/officeart/2005/8/layout/bProcess3"/>
    <dgm:cxn modelId="{2E69048B-0DC4-4E11-AF3F-18D163DE8141}" type="presParOf" srcId="{372DAF1B-A6BE-41A8-895A-4A5F1CAD1C1C}" destId="{6E6EE1A2-09B7-4537-8BCE-E20100E3DDC6}" srcOrd="2" destOrd="0" presId="urn:microsoft.com/office/officeart/2005/8/layout/bProcess3"/>
    <dgm:cxn modelId="{426C8C6E-6C98-44A7-99D7-4407F855C6B3}" type="presParOf" srcId="{372DAF1B-A6BE-41A8-895A-4A5F1CAD1C1C}" destId="{3CC89822-E4CD-49CF-9437-FE304E002C3A}" srcOrd="3" destOrd="0" presId="urn:microsoft.com/office/officeart/2005/8/layout/bProcess3"/>
    <dgm:cxn modelId="{FDB04D7F-6E94-4506-894E-21CB045F47F2}" type="presParOf" srcId="{3CC89822-E4CD-49CF-9437-FE304E002C3A}" destId="{3580AC31-9131-4CA1-AEC2-FEEBFB3A625E}" srcOrd="0" destOrd="0" presId="urn:microsoft.com/office/officeart/2005/8/layout/bProcess3"/>
    <dgm:cxn modelId="{777A0FEB-6B3D-4307-8292-0358959EF04E}" type="presParOf" srcId="{372DAF1B-A6BE-41A8-895A-4A5F1CAD1C1C}" destId="{989657A0-69C9-43D2-B47B-B05FB0B917F8}" srcOrd="4" destOrd="0" presId="urn:microsoft.com/office/officeart/2005/8/layout/bProcess3"/>
    <dgm:cxn modelId="{14C9A382-FA57-4AB7-A31A-E45FF641B6CC}" type="presParOf" srcId="{372DAF1B-A6BE-41A8-895A-4A5F1CAD1C1C}" destId="{82609F4B-6F4B-4B39-9B94-10C5063A2B65}" srcOrd="5" destOrd="0" presId="urn:microsoft.com/office/officeart/2005/8/layout/bProcess3"/>
    <dgm:cxn modelId="{389F88DD-348E-496E-9C96-312A64A945E2}" type="presParOf" srcId="{82609F4B-6F4B-4B39-9B94-10C5063A2B65}" destId="{E4079FF0-007C-44A6-82C7-CE33DBE6CADA}" srcOrd="0" destOrd="0" presId="urn:microsoft.com/office/officeart/2005/8/layout/bProcess3"/>
    <dgm:cxn modelId="{005E2492-91BB-4535-AB47-45530D480EF1}" type="presParOf" srcId="{372DAF1B-A6BE-41A8-895A-4A5F1CAD1C1C}" destId="{02235365-4DFE-4FC8-8426-7E33F5C9EB1D}" srcOrd="6" destOrd="0" presId="urn:microsoft.com/office/officeart/2005/8/layout/bProcess3"/>
    <dgm:cxn modelId="{2E8FB512-2DF0-430A-8096-021CB039D2E8}" type="presParOf" srcId="{372DAF1B-A6BE-41A8-895A-4A5F1CAD1C1C}" destId="{59F3F8C2-5D7E-488D-A730-D05760922372}" srcOrd="7" destOrd="0" presId="urn:microsoft.com/office/officeart/2005/8/layout/bProcess3"/>
    <dgm:cxn modelId="{B98CC83A-A8AB-404E-993D-E24307EEC341}" type="presParOf" srcId="{59F3F8C2-5D7E-488D-A730-D05760922372}" destId="{58BB02F6-7F9B-4EDD-B2C7-8A38FFF1B54A}" srcOrd="0" destOrd="0" presId="urn:microsoft.com/office/officeart/2005/8/layout/bProcess3"/>
    <dgm:cxn modelId="{9CF6B475-ADAC-4236-AD7B-73696CA5F87D}" type="presParOf" srcId="{372DAF1B-A6BE-41A8-895A-4A5F1CAD1C1C}" destId="{45B13768-9A81-49AD-9876-C6925D8B7D71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52C8E4-9BD6-45D0-AB5C-F6E8CD55CADB}" type="doc">
      <dgm:prSet loTypeId="urn:microsoft.com/office/officeart/2005/8/layout/hProcess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F7D5B6B-E346-4473-B592-A44AEB6E0C00}">
      <dgm:prSet phldrT="[Текст]" custT="1"/>
      <dgm:spPr/>
      <dgm:t>
        <a:bodyPr/>
        <a:lstStyle/>
        <a:p>
          <a:r>
            <a:rPr lang="ru-RU" sz="1400" dirty="0" smtClean="0">
              <a:latin typeface="Arial Narrow" pitchFamily="34" charset="0"/>
              <a:cs typeface="Arial" pitchFamily="34" charset="0"/>
            </a:rPr>
            <a:t>Разработан и издан буклет с картой навигации по </a:t>
          </a:r>
          <a:r>
            <a:rPr lang="ru-RU" sz="1400" dirty="0" err="1" smtClean="0">
              <a:latin typeface="Arial Narrow" pitchFamily="34" charset="0"/>
              <a:cs typeface="Arial" pitchFamily="34" charset="0"/>
            </a:rPr>
            <a:t>веломаршруту</a:t>
          </a:r>
          <a:endParaRPr lang="ru-RU" sz="1400" dirty="0">
            <a:latin typeface="Arial Narrow" pitchFamily="34" charset="0"/>
          </a:endParaRPr>
        </a:p>
      </dgm:t>
    </dgm:pt>
    <dgm:pt modelId="{930B5215-819E-4332-B5F1-2201B34404BD}" type="parTrans" cxnId="{005C87DC-E549-48FA-B383-FB91E186B01C}">
      <dgm:prSet/>
      <dgm:spPr/>
      <dgm:t>
        <a:bodyPr/>
        <a:lstStyle/>
        <a:p>
          <a:endParaRPr lang="ru-RU"/>
        </a:p>
      </dgm:t>
    </dgm:pt>
    <dgm:pt modelId="{260F5244-A7E5-443C-82D4-6CE91DD3D64E}" type="sibTrans" cxnId="{005C87DC-E549-48FA-B383-FB91E186B01C}">
      <dgm:prSet/>
      <dgm:spPr/>
      <dgm:t>
        <a:bodyPr/>
        <a:lstStyle/>
        <a:p>
          <a:endParaRPr lang="ru-RU"/>
        </a:p>
      </dgm:t>
    </dgm:pt>
    <dgm:pt modelId="{868178E6-0338-45F4-88E7-403E3B1A281D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ГРАНТ</a:t>
          </a:r>
          <a:endParaRPr lang="ru-RU" dirty="0"/>
        </a:p>
      </dgm:t>
    </dgm:pt>
    <dgm:pt modelId="{00E361CE-FDF3-4476-8976-B0DBD124B39F}" type="parTrans" cxnId="{165F5CFD-34A0-4F2D-B957-1BA1370E52F3}">
      <dgm:prSet/>
      <dgm:spPr/>
      <dgm:t>
        <a:bodyPr/>
        <a:lstStyle/>
        <a:p>
          <a:endParaRPr lang="ru-RU"/>
        </a:p>
      </dgm:t>
    </dgm:pt>
    <dgm:pt modelId="{0DDCF047-1043-4B54-B90B-BB5EA01DB8E3}" type="sibTrans" cxnId="{165F5CFD-34A0-4F2D-B957-1BA1370E52F3}">
      <dgm:prSet/>
      <dgm:spPr/>
      <dgm:t>
        <a:bodyPr/>
        <a:lstStyle/>
        <a:p>
          <a:endParaRPr lang="ru-RU"/>
        </a:p>
      </dgm:t>
    </dgm:pt>
    <dgm:pt modelId="{F0488EAF-22B4-4F87-A59D-91FD977102D4}">
      <dgm:prSet phldrT="[Текст]" custT="1"/>
      <dgm:spPr/>
      <dgm:t>
        <a:bodyPr/>
        <a:lstStyle/>
        <a:p>
          <a:r>
            <a:rPr lang="ru-RU" sz="1100" dirty="0" smtClean="0">
              <a:latin typeface="Arial" pitchFamily="34" charset="0"/>
              <a:cs typeface="Arial" pitchFamily="34" charset="0"/>
            </a:rPr>
            <a:t>Проект «Велосипедные истории»</a:t>
          </a:r>
          <a:r>
            <a:rPr lang="ru-RU" sz="1100" b="1" dirty="0" smtClean="0">
              <a:latin typeface="Arial" pitchFamily="34" charset="0"/>
              <a:cs typeface="Arial" pitchFamily="34" charset="0"/>
            </a:rPr>
            <a:t> </a:t>
          </a:r>
          <a:r>
            <a:rPr lang="ru-RU" sz="1100" dirty="0" smtClean="0">
              <a:latin typeface="Arial" pitchFamily="34" charset="0"/>
              <a:cs typeface="Arial" pitchFamily="34" charset="0"/>
            </a:rPr>
            <a:t>выиграл в 2015 году грант XII конкурса социальных и культурных проектов ООО «</a:t>
          </a:r>
          <a:r>
            <a:rPr lang="ru-RU" sz="1100" dirty="0" err="1" smtClean="0">
              <a:latin typeface="Arial" pitchFamily="34" charset="0"/>
              <a:cs typeface="Arial" pitchFamily="34" charset="0"/>
            </a:rPr>
            <a:t>ЛУКОИЛ-Нижневолжскнефть</a:t>
          </a:r>
          <a:r>
            <a:rPr lang="ru-RU" sz="1100" dirty="0" smtClean="0">
              <a:latin typeface="Arial" pitchFamily="34" charset="0"/>
              <a:cs typeface="Arial" pitchFamily="34" charset="0"/>
            </a:rPr>
            <a:t>» в Астраханской области и республике Калмыкия в номинации «Духовность и культура».</a:t>
          </a:r>
          <a:endParaRPr lang="ru-RU" sz="1100" dirty="0"/>
        </a:p>
      </dgm:t>
    </dgm:pt>
    <dgm:pt modelId="{3074A640-4E94-41D4-9680-B3C0E941E62F}" type="parTrans" cxnId="{5136FBBA-585D-436D-87ED-D862ACE53791}">
      <dgm:prSet/>
      <dgm:spPr/>
      <dgm:t>
        <a:bodyPr/>
        <a:lstStyle/>
        <a:p>
          <a:endParaRPr lang="ru-RU"/>
        </a:p>
      </dgm:t>
    </dgm:pt>
    <dgm:pt modelId="{A305D811-6CD9-4529-8376-B653695AED36}" type="sibTrans" cxnId="{5136FBBA-585D-436D-87ED-D862ACE53791}">
      <dgm:prSet/>
      <dgm:spPr/>
      <dgm:t>
        <a:bodyPr/>
        <a:lstStyle/>
        <a:p>
          <a:endParaRPr lang="ru-RU"/>
        </a:p>
      </dgm:t>
    </dgm:pt>
    <dgm:pt modelId="{AEB4A2B4-3AB2-440C-BB8F-F529FE8622DA}">
      <dgm:prSet/>
      <dgm:spPr/>
      <dgm:t>
        <a:bodyPr/>
        <a:lstStyle/>
        <a:p>
          <a:r>
            <a:rPr lang="ru-RU" dirty="0" smtClean="0">
              <a:latin typeface="Arial Narrow" pitchFamily="34" charset="0"/>
              <a:cs typeface="Arial" pitchFamily="34" charset="0"/>
            </a:rPr>
            <a:t>МАРШРУТ</a:t>
          </a:r>
          <a:endParaRPr lang="ru-RU" dirty="0">
            <a:latin typeface="Arial Narrow" pitchFamily="34" charset="0"/>
            <a:cs typeface="Arial" pitchFamily="34" charset="0"/>
          </a:endParaRPr>
        </a:p>
      </dgm:t>
    </dgm:pt>
    <dgm:pt modelId="{E5C5AB2B-F64A-4F68-A0BC-0778F2D4224D}" type="parTrans" cxnId="{D0A658BA-4690-48C9-AA5B-85F89F5B5B25}">
      <dgm:prSet/>
      <dgm:spPr/>
      <dgm:t>
        <a:bodyPr/>
        <a:lstStyle/>
        <a:p>
          <a:endParaRPr lang="ru-RU"/>
        </a:p>
      </dgm:t>
    </dgm:pt>
    <dgm:pt modelId="{0D699CD4-68F4-440E-8431-C305CBF8B785}" type="sibTrans" cxnId="{D0A658BA-4690-48C9-AA5B-85F89F5B5B25}">
      <dgm:prSet/>
      <dgm:spPr/>
      <dgm:t>
        <a:bodyPr/>
        <a:lstStyle/>
        <a:p>
          <a:endParaRPr lang="ru-RU"/>
        </a:p>
      </dgm:t>
    </dgm:pt>
    <dgm:pt modelId="{CDC9981C-C4ED-4FDA-BBC8-B9C48D8F8CD7}">
      <dgm:prSet custT="1"/>
      <dgm:spPr/>
      <dgm:t>
        <a:bodyPr/>
        <a:lstStyle/>
        <a:p>
          <a:r>
            <a:rPr lang="ru-RU" sz="1400" dirty="0" smtClean="0">
              <a:latin typeface="Arial Narrow" pitchFamily="34" charset="0"/>
              <a:cs typeface="Arial" pitchFamily="34" charset="0"/>
            </a:rPr>
            <a:t>Маршрут охватил наиболее значимые достопримечательности в исторической части города, а также все пять городских филиалов музея-заповедника</a:t>
          </a:r>
          <a:endParaRPr lang="ru-RU" sz="1400" dirty="0"/>
        </a:p>
      </dgm:t>
    </dgm:pt>
    <dgm:pt modelId="{5011E44B-5271-467E-B605-891A41AF7AEF}" type="parTrans" cxnId="{3F25C8FE-268E-4DC2-AC92-43F13DE8384D}">
      <dgm:prSet/>
      <dgm:spPr/>
      <dgm:t>
        <a:bodyPr/>
        <a:lstStyle/>
        <a:p>
          <a:endParaRPr lang="ru-RU"/>
        </a:p>
      </dgm:t>
    </dgm:pt>
    <dgm:pt modelId="{2CDB38B8-31E6-4C90-8894-AE9FEC0EF15D}" type="sibTrans" cxnId="{3F25C8FE-268E-4DC2-AC92-43F13DE8384D}">
      <dgm:prSet/>
      <dgm:spPr/>
      <dgm:t>
        <a:bodyPr/>
        <a:lstStyle/>
        <a:p>
          <a:endParaRPr lang="ru-RU"/>
        </a:p>
      </dgm:t>
    </dgm:pt>
    <dgm:pt modelId="{8CECD11A-EEA6-42DC-9489-C7E1F2886204}">
      <dgm:prSet/>
      <dgm:spPr/>
      <dgm:t>
        <a:bodyPr/>
        <a:lstStyle/>
        <a:p>
          <a:r>
            <a:rPr lang="ru-RU" dirty="0" smtClean="0">
              <a:latin typeface="Arial Narrow" pitchFamily="34" charset="0"/>
              <a:cs typeface="Arial" pitchFamily="34" charset="0"/>
            </a:rPr>
            <a:t> ПАРКОВКА</a:t>
          </a:r>
          <a:endParaRPr lang="ru-RU" dirty="0">
            <a:latin typeface="Arial Narrow" pitchFamily="34" charset="0"/>
            <a:cs typeface="Arial" pitchFamily="34" charset="0"/>
          </a:endParaRPr>
        </a:p>
      </dgm:t>
    </dgm:pt>
    <dgm:pt modelId="{C33C74F1-F7E2-4DFA-93DE-09AA660EA7D4}" type="parTrans" cxnId="{126F2286-E02D-4254-83DD-77E647297D26}">
      <dgm:prSet/>
      <dgm:spPr/>
      <dgm:t>
        <a:bodyPr/>
        <a:lstStyle/>
        <a:p>
          <a:endParaRPr lang="ru-RU"/>
        </a:p>
      </dgm:t>
    </dgm:pt>
    <dgm:pt modelId="{D2349115-E701-41F7-B4C9-BE314EAF29C5}" type="sibTrans" cxnId="{126F2286-E02D-4254-83DD-77E647297D26}">
      <dgm:prSet/>
      <dgm:spPr/>
      <dgm:t>
        <a:bodyPr/>
        <a:lstStyle/>
        <a:p>
          <a:endParaRPr lang="ru-RU"/>
        </a:p>
      </dgm:t>
    </dgm:pt>
    <dgm:pt modelId="{D3D08555-803F-4CCF-84EB-BBB1ED16AC3E}">
      <dgm:prSet custT="1"/>
      <dgm:spPr/>
      <dgm:t>
        <a:bodyPr/>
        <a:lstStyle/>
        <a:p>
          <a:r>
            <a:rPr lang="ru-RU" sz="1300" dirty="0" smtClean="0">
              <a:latin typeface="Arial Narrow" pitchFamily="34" charset="0"/>
              <a:cs typeface="Arial" pitchFamily="34" charset="0"/>
            </a:rPr>
            <a:t>Установлены устройства для организации </a:t>
          </a:r>
          <a:r>
            <a:rPr lang="ru-RU" sz="1300" dirty="0" err="1" smtClean="0">
              <a:latin typeface="Arial Narrow" pitchFamily="34" charset="0"/>
              <a:cs typeface="Arial" pitchFamily="34" charset="0"/>
            </a:rPr>
            <a:t>велопарковок</a:t>
          </a:r>
          <a:r>
            <a:rPr lang="ru-RU" sz="1300" dirty="0" smtClean="0">
              <a:latin typeface="Arial Narrow" pitchFamily="34" charset="0"/>
              <a:cs typeface="Arial" pitchFamily="34" charset="0"/>
            </a:rPr>
            <a:t>. Дизайн устройств был специально разработан с учетом требований городской архитектуры и особенностей стиля и внешнего вида зданий филиалов музея.</a:t>
          </a:r>
          <a:endParaRPr lang="ru-RU" sz="1300" dirty="0">
            <a:latin typeface="Arial Narrow" pitchFamily="34" charset="0"/>
            <a:cs typeface="Arial" pitchFamily="34" charset="0"/>
          </a:endParaRPr>
        </a:p>
      </dgm:t>
    </dgm:pt>
    <dgm:pt modelId="{7B8726AD-71FA-4548-9095-247DF023F5FA}" type="parTrans" cxnId="{F28B4934-A371-4FD8-A9EF-D9B538B486C8}">
      <dgm:prSet/>
      <dgm:spPr/>
      <dgm:t>
        <a:bodyPr/>
        <a:lstStyle/>
        <a:p>
          <a:endParaRPr lang="ru-RU"/>
        </a:p>
      </dgm:t>
    </dgm:pt>
    <dgm:pt modelId="{9215302E-05CF-4AF4-B2CA-A9340556A6AA}" type="sibTrans" cxnId="{F28B4934-A371-4FD8-A9EF-D9B538B486C8}">
      <dgm:prSet/>
      <dgm:spPr/>
      <dgm:t>
        <a:bodyPr/>
        <a:lstStyle/>
        <a:p>
          <a:endParaRPr lang="ru-RU"/>
        </a:p>
      </dgm:t>
    </dgm:pt>
    <dgm:pt modelId="{36C302D4-B6FE-4A57-9077-0495DCCD733B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ТИПОГРАФИЯ </a:t>
          </a:r>
          <a:endParaRPr lang="ru-RU" dirty="0"/>
        </a:p>
      </dgm:t>
    </dgm:pt>
    <dgm:pt modelId="{C810CF49-C58E-493C-B690-65C675C7B0FF}" type="sibTrans" cxnId="{A018E3CD-2E4D-4588-B3C0-5857C2701B6C}">
      <dgm:prSet/>
      <dgm:spPr/>
      <dgm:t>
        <a:bodyPr/>
        <a:lstStyle/>
        <a:p>
          <a:endParaRPr lang="ru-RU"/>
        </a:p>
      </dgm:t>
    </dgm:pt>
    <dgm:pt modelId="{683A175F-84E7-4AFC-B1E4-02B3CBFDD671}" type="parTrans" cxnId="{A018E3CD-2E4D-4588-B3C0-5857C2701B6C}">
      <dgm:prSet/>
      <dgm:spPr/>
      <dgm:t>
        <a:bodyPr/>
        <a:lstStyle/>
        <a:p>
          <a:endParaRPr lang="ru-RU"/>
        </a:p>
      </dgm:t>
    </dgm:pt>
    <dgm:pt modelId="{EC426C9F-AC59-4CE7-8015-DCB51231AEA5}" type="pres">
      <dgm:prSet presAssocID="{9E52C8E4-9BD6-45D0-AB5C-F6E8CD55CADB}" presName="Name0" presStyleCnt="0">
        <dgm:presLayoutVars>
          <dgm:dir/>
          <dgm:animLvl val="lvl"/>
          <dgm:resizeHandles val="exact"/>
        </dgm:presLayoutVars>
      </dgm:prSet>
      <dgm:spPr/>
    </dgm:pt>
    <dgm:pt modelId="{740F1E1D-9CAF-4FAE-A50C-A32C4A0C83C2}" type="pres">
      <dgm:prSet presAssocID="{36C302D4-B6FE-4A57-9077-0495DCCD733B}" presName="compositeNode" presStyleCnt="0">
        <dgm:presLayoutVars>
          <dgm:bulletEnabled val="1"/>
        </dgm:presLayoutVars>
      </dgm:prSet>
      <dgm:spPr/>
    </dgm:pt>
    <dgm:pt modelId="{E4ABC1C0-63A3-4357-9DDD-0B981EDFC7B2}" type="pres">
      <dgm:prSet presAssocID="{36C302D4-B6FE-4A57-9077-0495DCCD733B}" presName="bgRect" presStyleLbl="node1" presStyleIdx="0" presStyleCnt="4"/>
      <dgm:spPr/>
      <dgm:t>
        <a:bodyPr/>
        <a:lstStyle/>
        <a:p>
          <a:endParaRPr lang="ru-RU"/>
        </a:p>
      </dgm:t>
    </dgm:pt>
    <dgm:pt modelId="{B571F55D-45CD-41D4-B159-40CD64145887}" type="pres">
      <dgm:prSet presAssocID="{36C302D4-B6FE-4A57-9077-0495DCCD733B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BDD4C-73DB-485F-A444-608C96091993}" type="pres">
      <dgm:prSet presAssocID="{36C302D4-B6FE-4A57-9077-0495DCCD733B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44CFF-D56F-41C3-A9A5-FC613B7B7501}" type="pres">
      <dgm:prSet presAssocID="{C810CF49-C58E-493C-B690-65C675C7B0FF}" presName="hSp" presStyleCnt="0"/>
      <dgm:spPr/>
    </dgm:pt>
    <dgm:pt modelId="{77C01789-EBB3-4CCC-86C7-F759AC0C32C0}" type="pres">
      <dgm:prSet presAssocID="{C810CF49-C58E-493C-B690-65C675C7B0FF}" presName="vProcSp" presStyleCnt="0"/>
      <dgm:spPr/>
    </dgm:pt>
    <dgm:pt modelId="{88BA3D3D-7868-44AB-894B-C30C923AEE12}" type="pres">
      <dgm:prSet presAssocID="{C810CF49-C58E-493C-B690-65C675C7B0FF}" presName="vSp1" presStyleCnt="0"/>
      <dgm:spPr/>
    </dgm:pt>
    <dgm:pt modelId="{0A100F5B-BF4B-4E99-AF8C-D3D17632DE63}" type="pres">
      <dgm:prSet presAssocID="{C810CF49-C58E-493C-B690-65C675C7B0FF}" presName="simulatedConn" presStyleLbl="solidFgAcc1" presStyleIdx="0" presStyleCnt="3"/>
      <dgm:spPr/>
    </dgm:pt>
    <dgm:pt modelId="{83625475-CA5A-415D-AF6B-4C878330353D}" type="pres">
      <dgm:prSet presAssocID="{C810CF49-C58E-493C-B690-65C675C7B0FF}" presName="vSp2" presStyleCnt="0"/>
      <dgm:spPr/>
    </dgm:pt>
    <dgm:pt modelId="{C18B358A-AC9F-41D1-BA34-659301CAED72}" type="pres">
      <dgm:prSet presAssocID="{C810CF49-C58E-493C-B690-65C675C7B0FF}" presName="sibTrans" presStyleCnt="0"/>
      <dgm:spPr/>
    </dgm:pt>
    <dgm:pt modelId="{E5F667C1-3AB6-4294-9CBC-A45B06BC0515}" type="pres">
      <dgm:prSet presAssocID="{8CECD11A-EEA6-42DC-9489-C7E1F2886204}" presName="compositeNode" presStyleCnt="0">
        <dgm:presLayoutVars>
          <dgm:bulletEnabled val="1"/>
        </dgm:presLayoutVars>
      </dgm:prSet>
      <dgm:spPr/>
    </dgm:pt>
    <dgm:pt modelId="{147E82F0-36FA-495D-AC20-5D4D8B9E55FF}" type="pres">
      <dgm:prSet presAssocID="{8CECD11A-EEA6-42DC-9489-C7E1F2886204}" presName="bgRect" presStyleLbl="node1" presStyleIdx="1" presStyleCnt="4"/>
      <dgm:spPr/>
      <dgm:t>
        <a:bodyPr/>
        <a:lstStyle/>
        <a:p>
          <a:endParaRPr lang="ru-RU"/>
        </a:p>
      </dgm:t>
    </dgm:pt>
    <dgm:pt modelId="{9424E19D-5D48-4C57-AD12-5FDA6DABFE45}" type="pres">
      <dgm:prSet presAssocID="{8CECD11A-EEA6-42DC-9489-C7E1F2886204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D9626-47BC-4081-9760-CA04A812FC35}" type="pres">
      <dgm:prSet presAssocID="{8CECD11A-EEA6-42DC-9489-C7E1F2886204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BA84C-6205-4C99-9A3C-EDF18D3B121B}" type="pres">
      <dgm:prSet presAssocID="{D2349115-E701-41F7-B4C9-BE314EAF29C5}" presName="hSp" presStyleCnt="0"/>
      <dgm:spPr/>
    </dgm:pt>
    <dgm:pt modelId="{71A1032C-08D9-421B-A7F1-36E2776953FE}" type="pres">
      <dgm:prSet presAssocID="{D2349115-E701-41F7-B4C9-BE314EAF29C5}" presName="vProcSp" presStyleCnt="0"/>
      <dgm:spPr/>
    </dgm:pt>
    <dgm:pt modelId="{B3B7F650-C1D9-445A-A06A-41FEE508B9A4}" type="pres">
      <dgm:prSet presAssocID="{D2349115-E701-41F7-B4C9-BE314EAF29C5}" presName="vSp1" presStyleCnt="0"/>
      <dgm:spPr/>
    </dgm:pt>
    <dgm:pt modelId="{FF91573E-4914-4B56-B532-9F8648991531}" type="pres">
      <dgm:prSet presAssocID="{D2349115-E701-41F7-B4C9-BE314EAF29C5}" presName="simulatedConn" presStyleLbl="solidFgAcc1" presStyleIdx="1" presStyleCnt="3"/>
      <dgm:spPr/>
    </dgm:pt>
    <dgm:pt modelId="{A11A7F60-597C-4C29-AA1F-329C6BBEB0BD}" type="pres">
      <dgm:prSet presAssocID="{D2349115-E701-41F7-B4C9-BE314EAF29C5}" presName="vSp2" presStyleCnt="0"/>
      <dgm:spPr/>
    </dgm:pt>
    <dgm:pt modelId="{532A0B2A-9A41-4601-8A9B-FBD5FCF1E687}" type="pres">
      <dgm:prSet presAssocID="{D2349115-E701-41F7-B4C9-BE314EAF29C5}" presName="sibTrans" presStyleCnt="0"/>
      <dgm:spPr/>
    </dgm:pt>
    <dgm:pt modelId="{7912E139-F8D0-4DB3-8BD2-B24FF93BEDF8}" type="pres">
      <dgm:prSet presAssocID="{AEB4A2B4-3AB2-440C-BB8F-F529FE8622DA}" presName="compositeNode" presStyleCnt="0">
        <dgm:presLayoutVars>
          <dgm:bulletEnabled val="1"/>
        </dgm:presLayoutVars>
      </dgm:prSet>
      <dgm:spPr/>
    </dgm:pt>
    <dgm:pt modelId="{17B148DA-5AAD-4B6C-AEFC-87B5289F28AF}" type="pres">
      <dgm:prSet presAssocID="{AEB4A2B4-3AB2-440C-BB8F-F529FE8622DA}" presName="bgRect" presStyleLbl="node1" presStyleIdx="2" presStyleCnt="4"/>
      <dgm:spPr/>
      <dgm:t>
        <a:bodyPr/>
        <a:lstStyle/>
        <a:p>
          <a:endParaRPr lang="ru-RU"/>
        </a:p>
      </dgm:t>
    </dgm:pt>
    <dgm:pt modelId="{A9449335-561C-406E-AA7D-4D829A879A3C}" type="pres">
      <dgm:prSet presAssocID="{AEB4A2B4-3AB2-440C-BB8F-F529FE8622DA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04490-27C5-4DEA-A0F9-02C820C4C3C9}" type="pres">
      <dgm:prSet presAssocID="{AEB4A2B4-3AB2-440C-BB8F-F529FE8622DA}" presName="childNode" presStyleLbl="node1" presStyleIdx="2" presStyleCnt="4">
        <dgm:presLayoutVars>
          <dgm:bulletEnabled val="1"/>
        </dgm:presLayoutVars>
      </dgm:prSet>
      <dgm:spPr/>
    </dgm:pt>
    <dgm:pt modelId="{859FF542-0BAD-4034-9D78-C41AC519A7B3}" type="pres">
      <dgm:prSet presAssocID="{0D699CD4-68F4-440E-8431-C305CBF8B785}" presName="hSp" presStyleCnt="0"/>
      <dgm:spPr/>
    </dgm:pt>
    <dgm:pt modelId="{D6EBC061-1747-4203-9821-0C0C71F5987F}" type="pres">
      <dgm:prSet presAssocID="{0D699CD4-68F4-440E-8431-C305CBF8B785}" presName="vProcSp" presStyleCnt="0"/>
      <dgm:spPr/>
    </dgm:pt>
    <dgm:pt modelId="{EFA3F71B-EA46-419F-B26D-D73E900A836D}" type="pres">
      <dgm:prSet presAssocID="{0D699CD4-68F4-440E-8431-C305CBF8B785}" presName="vSp1" presStyleCnt="0"/>
      <dgm:spPr/>
    </dgm:pt>
    <dgm:pt modelId="{48860BC9-8E3A-41D6-BD5B-390199CBCBC6}" type="pres">
      <dgm:prSet presAssocID="{0D699CD4-68F4-440E-8431-C305CBF8B785}" presName="simulatedConn" presStyleLbl="solidFgAcc1" presStyleIdx="2" presStyleCnt="3"/>
      <dgm:spPr/>
    </dgm:pt>
    <dgm:pt modelId="{D66EE594-4B0B-462B-8EDE-C9CABC4F9798}" type="pres">
      <dgm:prSet presAssocID="{0D699CD4-68F4-440E-8431-C305CBF8B785}" presName="vSp2" presStyleCnt="0"/>
      <dgm:spPr/>
    </dgm:pt>
    <dgm:pt modelId="{67DBF9BB-9545-4A29-9B07-5B62E17DAE0C}" type="pres">
      <dgm:prSet presAssocID="{0D699CD4-68F4-440E-8431-C305CBF8B785}" presName="sibTrans" presStyleCnt="0"/>
      <dgm:spPr/>
    </dgm:pt>
    <dgm:pt modelId="{DBE25C3B-4F3A-4F30-ADDD-697B8B878CA5}" type="pres">
      <dgm:prSet presAssocID="{868178E6-0338-45F4-88E7-403E3B1A281D}" presName="compositeNode" presStyleCnt="0">
        <dgm:presLayoutVars>
          <dgm:bulletEnabled val="1"/>
        </dgm:presLayoutVars>
      </dgm:prSet>
      <dgm:spPr/>
    </dgm:pt>
    <dgm:pt modelId="{6A13D9C2-5486-4C17-845B-799B95BA24A1}" type="pres">
      <dgm:prSet presAssocID="{868178E6-0338-45F4-88E7-403E3B1A281D}" presName="bgRect" presStyleLbl="node1" presStyleIdx="3" presStyleCnt="4"/>
      <dgm:spPr/>
      <dgm:t>
        <a:bodyPr/>
        <a:lstStyle/>
        <a:p>
          <a:endParaRPr lang="ru-RU"/>
        </a:p>
      </dgm:t>
    </dgm:pt>
    <dgm:pt modelId="{8E0FD478-FACB-4344-8077-3294CDDE0EBF}" type="pres">
      <dgm:prSet presAssocID="{868178E6-0338-45F4-88E7-403E3B1A281D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C31DB-5CF9-4C92-93F4-1BC87E5F7231}" type="pres">
      <dgm:prSet presAssocID="{868178E6-0338-45F4-88E7-403E3B1A281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6F2286-E02D-4254-83DD-77E647297D26}" srcId="{9E52C8E4-9BD6-45D0-AB5C-F6E8CD55CADB}" destId="{8CECD11A-EEA6-42DC-9489-C7E1F2886204}" srcOrd="1" destOrd="0" parTransId="{C33C74F1-F7E2-4DFA-93DE-09AA660EA7D4}" sibTransId="{D2349115-E701-41F7-B4C9-BE314EAF29C5}"/>
    <dgm:cxn modelId="{A018E3CD-2E4D-4588-B3C0-5857C2701B6C}" srcId="{9E52C8E4-9BD6-45D0-AB5C-F6E8CD55CADB}" destId="{36C302D4-B6FE-4A57-9077-0495DCCD733B}" srcOrd="0" destOrd="0" parTransId="{683A175F-84E7-4AFC-B1E4-02B3CBFDD671}" sibTransId="{C810CF49-C58E-493C-B690-65C675C7B0FF}"/>
    <dgm:cxn modelId="{5FA9A961-9BBC-4A33-8882-FBE4368108B6}" type="presOf" srcId="{36C302D4-B6FE-4A57-9077-0495DCCD733B}" destId="{E4ABC1C0-63A3-4357-9DDD-0B981EDFC7B2}" srcOrd="0" destOrd="0" presId="urn:microsoft.com/office/officeart/2005/8/layout/hProcess7"/>
    <dgm:cxn modelId="{44B4471A-8193-48AF-9D84-825F083295A1}" type="presOf" srcId="{AEB4A2B4-3AB2-440C-BB8F-F529FE8622DA}" destId="{17B148DA-5AAD-4B6C-AEFC-87B5289F28AF}" srcOrd="0" destOrd="0" presId="urn:microsoft.com/office/officeart/2005/8/layout/hProcess7"/>
    <dgm:cxn modelId="{D40A3AEA-D195-4C36-8D4B-74FE3145580F}" type="presOf" srcId="{868178E6-0338-45F4-88E7-403E3B1A281D}" destId="{8E0FD478-FACB-4344-8077-3294CDDE0EBF}" srcOrd="1" destOrd="0" presId="urn:microsoft.com/office/officeart/2005/8/layout/hProcess7"/>
    <dgm:cxn modelId="{BC8857BB-561B-4FB7-B32F-B8CEE852D46A}" type="presOf" srcId="{7F7D5B6B-E346-4473-B592-A44AEB6E0C00}" destId="{762BDD4C-73DB-485F-A444-608C96091993}" srcOrd="0" destOrd="0" presId="urn:microsoft.com/office/officeart/2005/8/layout/hProcess7"/>
    <dgm:cxn modelId="{005C87DC-E549-48FA-B383-FB91E186B01C}" srcId="{36C302D4-B6FE-4A57-9077-0495DCCD733B}" destId="{7F7D5B6B-E346-4473-B592-A44AEB6E0C00}" srcOrd="0" destOrd="0" parTransId="{930B5215-819E-4332-B5F1-2201B34404BD}" sibTransId="{260F5244-A7E5-443C-82D4-6CE91DD3D64E}"/>
    <dgm:cxn modelId="{ADF4812A-E752-47BE-B46A-AD176B8F999A}" type="presOf" srcId="{9E52C8E4-9BD6-45D0-AB5C-F6E8CD55CADB}" destId="{EC426C9F-AC59-4CE7-8015-DCB51231AEA5}" srcOrd="0" destOrd="0" presId="urn:microsoft.com/office/officeart/2005/8/layout/hProcess7"/>
    <dgm:cxn modelId="{3F25C8FE-268E-4DC2-AC92-43F13DE8384D}" srcId="{AEB4A2B4-3AB2-440C-BB8F-F529FE8622DA}" destId="{CDC9981C-C4ED-4FDA-BBC8-B9C48D8F8CD7}" srcOrd="0" destOrd="0" parTransId="{5011E44B-5271-467E-B605-891A41AF7AEF}" sibTransId="{2CDB38B8-31E6-4C90-8894-AE9FEC0EF15D}"/>
    <dgm:cxn modelId="{5136FBBA-585D-436D-87ED-D862ACE53791}" srcId="{868178E6-0338-45F4-88E7-403E3B1A281D}" destId="{F0488EAF-22B4-4F87-A59D-91FD977102D4}" srcOrd="0" destOrd="0" parTransId="{3074A640-4E94-41D4-9680-B3C0E941E62F}" sibTransId="{A305D811-6CD9-4529-8376-B653695AED36}"/>
    <dgm:cxn modelId="{2C5340AD-D1BE-4BB7-BE81-DD47C1B7469B}" type="presOf" srcId="{AEB4A2B4-3AB2-440C-BB8F-F529FE8622DA}" destId="{A9449335-561C-406E-AA7D-4D829A879A3C}" srcOrd="1" destOrd="0" presId="urn:microsoft.com/office/officeart/2005/8/layout/hProcess7"/>
    <dgm:cxn modelId="{FF9209C6-2416-4713-860A-2411B32719F9}" type="presOf" srcId="{8CECD11A-EEA6-42DC-9489-C7E1F2886204}" destId="{147E82F0-36FA-495D-AC20-5D4D8B9E55FF}" srcOrd="0" destOrd="0" presId="urn:microsoft.com/office/officeart/2005/8/layout/hProcess7"/>
    <dgm:cxn modelId="{F28B4934-A371-4FD8-A9EF-D9B538B486C8}" srcId="{8CECD11A-EEA6-42DC-9489-C7E1F2886204}" destId="{D3D08555-803F-4CCF-84EB-BBB1ED16AC3E}" srcOrd="0" destOrd="0" parTransId="{7B8726AD-71FA-4548-9095-247DF023F5FA}" sibTransId="{9215302E-05CF-4AF4-B2CA-A9340556A6AA}"/>
    <dgm:cxn modelId="{CFE5AE10-D598-4A1B-93B7-861F16073CB9}" type="presOf" srcId="{F0488EAF-22B4-4F87-A59D-91FD977102D4}" destId="{D48C31DB-5CF9-4C92-93F4-1BC87E5F7231}" srcOrd="0" destOrd="0" presId="urn:microsoft.com/office/officeart/2005/8/layout/hProcess7"/>
    <dgm:cxn modelId="{165F5CFD-34A0-4F2D-B957-1BA1370E52F3}" srcId="{9E52C8E4-9BD6-45D0-AB5C-F6E8CD55CADB}" destId="{868178E6-0338-45F4-88E7-403E3B1A281D}" srcOrd="3" destOrd="0" parTransId="{00E361CE-FDF3-4476-8976-B0DBD124B39F}" sibTransId="{0DDCF047-1043-4B54-B90B-BB5EA01DB8E3}"/>
    <dgm:cxn modelId="{43F7C67F-591D-4D68-A833-2FA510D46956}" type="presOf" srcId="{D3D08555-803F-4CCF-84EB-BBB1ED16AC3E}" destId="{06ED9626-47BC-4081-9760-CA04A812FC35}" srcOrd="0" destOrd="0" presId="urn:microsoft.com/office/officeart/2005/8/layout/hProcess7"/>
    <dgm:cxn modelId="{651E0B2A-8733-4861-8A6A-D7F76885DF4F}" type="presOf" srcId="{36C302D4-B6FE-4A57-9077-0495DCCD733B}" destId="{B571F55D-45CD-41D4-B159-40CD64145887}" srcOrd="1" destOrd="0" presId="urn:microsoft.com/office/officeart/2005/8/layout/hProcess7"/>
    <dgm:cxn modelId="{25CE3882-1D01-4D3E-B0D5-655C167F8751}" type="presOf" srcId="{8CECD11A-EEA6-42DC-9489-C7E1F2886204}" destId="{9424E19D-5D48-4C57-AD12-5FDA6DABFE45}" srcOrd="1" destOrd="0" presId="urn:microsoft.com/office/officeart/2005/8/layout/hProcess7"/>
    <dgm:cxn modelId="{D0A658BA-4690-48C9-AA5B-85F89F5B5B25}" srcId="{9E52C8E4-9BD6-45D0-AB5C-F6E8CD55CADB}" destId="{AEB4A2B4-3AB2-440C-BB8F-F529FE8622DA}" srcOrd="2" destOrd="0" parTransId="{E5C5AB2B-F64A-4F68-A0BC-0778F2D4224D}" sibTransId="{0D699CD4-68F4-440E-8431-C305CBF8B785}"/>
    <dgm:cxn modelId="{45055C6A-0D83-41F8-8A95-04CD168BC03B}" type="presOf" srcId="{868178E6-0338-45F4-88E7-403E3B1A281D}" destId="{6A13D9C2-5486-4C17-845B-799B95BA24A1}" srcOrd="0" destOrd="0" presId="urn:microsoft.com/office/officeart/2005/8/layout/hProcess7"/>
    <dgm:cxn modelId="{C1D2E8AF-B8DF-4723-8408-67FA4F4F2562}" type="presOf" srcId="{CDC9981C-C4ED-4FDA-BBC8-B9C48D8F8CD7}" destId="{38304490-27C5-4DEA-A0F9-02C820C4C3C9}" srcOrd="0" destOrd="0" presId="urn:microsoft.com/office/officeart/2005/8/layout/hProcess7"/>
    <dgm:cxn modelId="{26CBE40B-CCAE-430F-8F6F-2BB1E0525242}" type="presParOf" srcId="{EC426C9F-AC59-4CE7-8015-DCB51231AEA5}" destId="{740F1E1D-9CAF-4FAE-A50C-A32C4A0C83C2}" srcOrd="0" destOrd="0" presId="urn:microsoft.com/office/officeart/2005/8/layout/hProcess7"/>
    <dgm:cxn modelId="{EACA4972-B4E6-484A-874F-28E1E88A388E}" type="presParOf" srcId="{740F1E1D-9CAF-4FAE-A50C-A32C4A0C83C2}" destId="{E4ABC1C0-63A3-4357-9DDD-0B981EDFC7B2}" srcOrd="0" destOrd="0" presId="urn:microsoft.com/office/officeart/2005/8/layout/hProcess7"/>
    <dgm:cxn modelId="{F40CE7BF-E960-48CE-A163-E59105C4DC10}" type="presParOf" srcId="{740F1E1D-9CAF-4FAE-A50C-A32C4A0C83C2}" destId="{B571F55D-45CD-41D4-B159-40CD64145887}" srcOrd="1" destOrd="0" presId="urn:microsoft.com/office/officeart/2005/8/layout/hProcess7"/>
    <dgm:cxn modelId="{2E748EC2-B4A7-464E-828B-9F05920BF0EB}" type="presParOf" srcId="{740F1E1D-9CAF-4FAE-A50C-A32C4A0C83C2}" destId="{762BDD4C-73DB-485F-A444-608C96091993}" srcOrd="2" destOrd="0" presId="urn:microsoft.com/office/officeart/2005/8/layout/hProcess7"/>
    <dgm:cxn modelId="{A743A457-35A9-4360-BD69-6A1EAAA73EB5}" type="presParOf" srcId="{EC426C9F-AC59-4CE7-8015-DCB51231AEA5}" destId="{06144CFF-D56F-41C3-A9A5-FC613B7B7501}" srcOrd="1" destOrd="0" presId="urn:microsoft.com/office/officeart/2005/8/layout/hProcess7"/>
    <dgm:cxn modelId="{7D6ABBE7-D2AD-4C0E-A915-E2E377012A2A}" type="presParOf" srcId="{EC426C9F-AC59-4CE7-8015-DCB51231AEA5}" destId="{77C01789-EBB3-4CCC-86C7-F759AC0C32C0}" srcOrd="2" destOrd="0" presId="urn:microsoft.com/office/officeart/2005/8/layout/hProcess7"/>
    <dgm:cxn modelId="{26711C59-5E00-494E-9EC8-074DD9183455}" type="presParOf" srcId="{77C01789-EBB3-4CCC-86C7-F759AC0C32C0}" destId="{88BA3D3D-7868-44AB-894B-C30C923AEE12}" srcOrd="0" destOrd="0" presId="urn:microsoft.com/office/officeart/2005/8/layout/hProcess7"/>
    <dgm:cxn modelId="{39112EE7-447B-42E7-B413-19CCD35774DB}" type="presParOf" srcId="{77C01789-EBB3-4CCC-86C7-F759AC0C32C0}" destId="{0A100F5B-BF4B-4E99-AF8C-D3D17632DE63}" srcOrd="1" destOrd="0" presId="urn:microsoft.com/office/officeart/2005/8/layout/hProcess7"/>
    <dgm:cxn modelId="{347BD7CA-02EC-4F43-9AD2-536810F1E099}" type="presParOf" srcId="{77C01789-EBB3-4CCC-86C7-F759AC0C32C0}" destId="{83625475-CA5A-415D-AF6B-4C878330353D}" srcOrd="2" destOrd="0" presId="urn:microsoft.com/office/officeart/2005/8/layout/hProcess7"/>
    <dgm:cxn modelId="{81FBAAD9-034A-4E1E-B906-3E30A035DF93}" type="presParOf" srcId="{EC426C9F-AC59-4CE7-8015-DCB51231AEA5}" destId="{C18B358A-AC9F-41D1-BA34-659301CAED72}" srcOrd="3" destOrd="0" presId="urn:microsoft.com/office/officeart/2005/8/layout/hProcess7"/>
    <dgm:cxn modelId="{CC712484-C317-403F-B790-FF8C10DAE111}" type="presParOf" srcId="{EC426C9F-AC59-4CE7-8015-DCB51231AEA5}" destId="{E5F667C1-3AB6-4294-9CBC-A45B06BC0515}" srcOrd="4" destOrd="0" presId="urn:microsoft.com/office/officeart/2005/8/layout/hProcess7"/>
    <dgm:cxn modelId="{C6E03010-6238-4016-9940-0B6F644F1798}" type="presParOf" srcId="{E5F667C1-3AB6-4294-9CBC-A45B06BC0515}" destId="{147E82F0-36FA-495D-AC20-5D4D8B9E55FF}" srcOrd="0" destOrd="0" presId="urn:microsoft.com/office/officeart/2005/8/layout/hProcess7"/>
    <dgm:cxn modelId="{0705B0B1-8F11-46BE-B8E7-C3929BB061E7}" type="presParOf" srcId="{E5F667C1-3AB6-4294-9CBC-A45B06BC0515}" destId="{9424E19D-5D48-4C57-AD12-5FDA6DABFE45}" srcOrd="1" destOrd="0" presId="urn:microsoft.com/office/officeart/2005/8/layout/hProcess7"/>
    <dgm:cxn modelId="{64D56600-613E-444E-9D4F-76D12A1D8123}" type="presParOf" srcId="{E5F667C1-3AB6-4294-9CBC-A45B06BC0515}" destId="{06ED9626-47BC-4081-9760-CA04A812FC35}" srcOrd="2" destOrd="0" presId="urn:microsoft.com/office/officeart/2005/8/layout/hProcess7"/>
    <dgm:cxn modelId="{5067C5EA-865D-4192-B666-573B87056BD4}" type="presParOf" srcId="{EC426C9F-AC59-4CE7-8015-DCB51231AEA5}" destId="{2ADBA84C-6205-4C99-9A3C-EDF18D3B121B}" srcOrd="5" destOrd="0" presId="urn:microsoft.com/office/officeart/2005/8/layout/hProcess7"/>
    <dgm:cxn modelId="{D20768BB-E95D-4271-9723-0B5F679C8483}" type="presParOf" srcId="{EC426C9F-AC59-4CE7-8015-DCB51231AEA5}" destId="{71A1032C-08D9-421B-A7F1-36E2776953FE}" srcOrd="6" destOrd="0" presId="urn:microsoft.com/office/officeart/2005/8/layout/hProcess7"/>
    <dgm:cxn modelId="{47BC1CA3-18F6-4EAD-AD2E-74BB6B4317A0}" type="presParOf" srcId="{71A1032C-08D9-421B-A7F1-36E2776953FE}" destId="{B3B7F650-C1D9-445A-A06A-41FEE508B9A4}" srcOrd="0" destOrd="0" presId="urn:microsoft.com/office/officeart/2005/8/layout/hProcess7"/>
    <dgm:cxn modelId="{2DD7DB3E-0A40-474B-BCE9-A2EFFE192174}" type="presParOf" srcId="{71A1032C-08D9-421B-A7F1-36E2776953FE}" destId="{FF91573E-4914-4B56-B532-9F8648991531}" srcOrd="1" destOrd="0" presId="urn:microsoft.com/office/officeart/2005/8/layout/hProcess7"/>
    <dgm:cxn modelId="{280F43B9-9416-4F87-881F-9CD88E641ABD}" type="presParOf" srcId="{71A1032C-08D9-421B-A7F1-36E2776953FE}" destId="{A11A7F60-597C-4C29-AA1F-329C6BBEB0BD}" srcOrd="2" destOrd="0" presId="urn:microsoft.com/office/officeart/2005/8/layout/hProcess7"/>
    <dgm:cxn modelId="{F93AD68C-AE8E-49DA-8623-9D0B054EC9CD}" type="presParOf" srcId="{EC426C9F-AC59-4CE7-8015-DCB51231AEA5}" destId="{532A0B2A-9A41-4601-8A9B-FBD5FCF1E687}" srcOrd="7" destOrd="0" presId="urn:microsoft.com/office/officeart/2005/8/layout/hProcess7"/>
    <dgm:cxn modelId="{6F6CCA9E-E5F4-4ECC-A505-FED137F0FCA3}" type="presParOf" srcId="{EC426C9F-AC59-4CE7-8015-DCB51231AEA5}" destId="{7912E139-F8D0-4DB3-8BD2-B24FF93BEDF8}" srcOrd="8" destOrd="0" presId="urn:microsoft.com/office/officeart/2005/8/layout/hProcess7"/>
    <dgm:cxn modelId="{DCDB142E-83D1-4478-897E-F14A675C64AF}" type="presParOf" srcId="{7912E139-F8D0-4DB3-8BD2-B24FF93BEDF8}" destId="{17B148DA-5AAD-4B6C-AEFC-87B5289F28AF}" srcOrd="0" destOrd="0" presId="urn:microsoft.com/office/officeart/2005/8/layout/hProcess7"/>
    <dgm:cxn modelId="{6E7F5966-DB7D-49CB-9703-77977102C7EA}" type="presParOf" srcId="{7912E139-F8D0-4DB3-8BD2-B24FF93BEDF8}" destId="{A9449335-561C-406E-AA7D-4D829A879A3C}" srcOrd="1" destOrd="0" presId="urn:microsoft.com/office/officeart/2005/8/layout/hProcess7"/>
    <dgm:cxn modelId="{1F446102-FF3D-4CFD-8F2B-2902D7E8889B}" type="presParOf" srcId="{7912E139-F8D0-4DB3-8BD2-B24FF93BEDF8}" destId="{38304490-27C5-4DEA-A0F9-02C820C4C3C9}" srcOrd="2" destOrd="0" presId="urn:microsoft.com/office/officeart/2005/8/layout/hProcess7"/>
    <dgm:cxn modelId="{55D85FB4-2A7A-4FB7-BCB8-D089C6EA8732}" type="presParOf" srcId="{EC426C9F-AC59-4CE7-8015-DCB51231AEA5}" destId="{859FF542-0BAD-4034-9D78-C41AC519A7B3}" srcOrd="9" destOrd="0" presId="urn:microsoft.com/office/officeart/2005/8/layout/hProcess7"/>
    <dgm:cxn modelId="{A60F593F-D3FA-4324-BE38-438848F13AF4}" type="presParOf" srcId="{EC426C9F-AC59-4CE7-8015-DCB51231AEA5}" destId="{D6EBC061-1747-4203-9821-0C0C71F5987F}" srcOrd="10" destOrd="0" presId="urn:microsoft.com/office/officeart/2005/8/layout/hProcess7"/>
    <dgm:cxn modelId="{44CC6F03-6630-482C-A61F-CE7D86CA7101}" type="presParOf" srcId="{D6EBC061-1747-4203-9821-0C0C71F5987F}" destId="{EFA3F71B-EA46-419F-B26D-D73E900A836D}" srcOrd="0" destOrd="0" presId="urn:microsoft.com/office/officeart/2005/8/layout/hProcess7"/>
    <dgm:cxn modelId="{BBB7E04A-E24B-4E04-B9FA-737071859D03}" type="presParOf" srcId="{D6EBC061-1747-4203-9821-0C0C71F5987F}" destId="{48860BC9-8E3A-41D6-BD5B-390199CBCBC6}" srcOrd="1" destOrd="0" presId="urn:microsoft.com/office/officeart/2005/8/layout/hProcess7"/>
    <dgm:cxn modelId="{FDE4D076-937B-4EA3-B995-ED660BA8AFA3}" type="presParOf" srcId="{D6EBC061-1747-4203-9821-0C0C71F5987F}" destId="{D66EE594-4B0B-462B-8EDE-C9CABC4F9798}" srcOrd="2" destOrd="0" presId="urn:microsoft.com/office/officeart/2005/8/layout/hProcess7"/>
    <dgm:cxn modelId="{C023AC26-2FC4-4AEF-B59F-EEABF19D58B5}" type="presParOf" srcId="{EC426C9F-AC59-4CE7-8015-DCB51231AEA5}" destId="{67DBF9BB-9545-4A29-9B07-5B62E17DAE0C}" srcOrd="11" destOrd="0" presId="urn:microsoft.com/office/officeart/2005/8/layout/hProcess7"/>
    <dgm:cxn modelId="{760A6FE9-CB67-42DE-BB0D-AF90ECFD3B41}" type="presParOf" srcId="{EC426C9F-AC59-4CE7-8015-DCB51231AEA5}" destId="{DBE25C3B-4F3A-4F30-ADDD-697B8B878CA5}" srcOrd="12" destOrd="0" presId="urn:microsoft.com/office/officeart/2005/8/layout/hProcess7"/>
    <dgm:cxn modelId="{68C93A28-3C92-4C1A-AC54-C8308E8BC7FD}" type="presParOf" srcId="{DBE25C3B-4F3A-4F30-ADDD-697B8B878CA5}" destId="{6A13D9C2-5486-4C17-845B-799B95BA24A1}" srcOrd="0" destOrd="0" presId="urn:microsoft.com/office/officeart/2005/8/layout/hProcess7"/>
    <dgm:cxn modelId="{9DAD5C37-B237-42C6-84E2-E6A288937882}" type="presParOf" srcId="{DBE25C3B-4F3A-4F30-ADDD-697B8B878CA5}" destId="{8E0FD478-FACB-4344-8077-3294CDDE0EBF}" srcOrd="1" destOrd="0" presId="urn:microsoft.com/office/officeart/2005/8/layout/hProcess7"/>
    <dgm:cxn modelId="{B44ABDEE-9D92-4F93-A685-4CDB3E2134FA}" type="presParOf" srcId="{DBE25C3B-4F3A-4F30-ADDD-697B8B878CA5}" destId="{D48C31DB-5CF9-4C92-93F4-1BC87E5F723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35E393-BF09-4D73-A4EA-6EB1B8D38F35}" type="doc">
      <dgm:prSet loTypeId="urn:microsoft.com/office/officeart/2005/8/layout/hProcess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0586585-D1D1-4DC4-9B28-5E98DA67970D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АУДИОГИД</a:t>
          </a:r>
          <a:endParaRPr lang="ru-RU" dirty="0"/>
        </a:p>
      </dgm:t>
    </dgm:pt>
    <dgm:pt modelId="{325BA685-1E23-4703-A0E5-CE0AD77912A7}" type="parTrans" cxnId="{6502F03E-C1FE-48CC-A5F3-52ADB5E3D681}">
      <dgm:prSet/>
      <dgm:spPr/>
      <dgm:t>
        <a:bodyPr/>
        <a:lstStyle/>
        <a:p>
          <a:endParaRPr lang="ru-RU"/>
        </a:p>
      </dgm:t>
    </dgm:pt>
    <dgm:pt modelId="{80CD0048-6F0E-48ED-B8FE-D39ACC65F0DF}" type="sibTrans" cxnId="{6502F03E-C1FE-48CC-A5F3-52ADB5E3D681}">
      <dgm:prSet/>
      <dgm:spPr/>
      <dgm:t>
        <a:bodyPr/>
        <a:lstStyle/>
        <a:p>
          <a:endParaRPr lang="ru-RU"/>
        </a:p>
      </dgm:t>
    </dgm:pt>
    <dgm:pt modelId="{2F8CE792-FE3C-4DAE-A441-A2085E65442A}">
      <dgm:prSet phldrT="[Текст]" custT="1"/>
      <dgm:spPr/>
      <dgm:t>
        <a:bodyPr/>
        <a:lstStyle/>
        <a:p>
          <a:r>
            <a:rPr lang="ru-RU" sz="1400" b="0" dirty="0" smtClean="0">
              <a:latin typeface="Arial Narrow" pitchFamily="34" charset="0"/>
              <a:cs typeface="Arial" pitchFamily="34" charset="0"/>
            </a:rPr>
            <a:t>Имеется возможность прослушать аудиогид как в автоматическом, так и в «ручном» режиме. </a:t>
          </a:r>
          <a:endParaRPr lang="ru-RU" sz="1400" b="0" dirty="0">
            <a:latin typeface="Arial Narrow" pitchFamily="34" charset="0"/>
          </a:endParaRPr>
        </a:p>
      </dgm:t>
    </dgm:pt>
    <dgm:pt modelId="{97B3F654-020D-42B3-8673-8B0D296CC39B}" type="parTrans" cxnId="{E8195956-9D08-4071-9127-CE7934C3CFF6}">
      <dgm:prSet/>
      <dgm:spPr/>
      <dgm:t>
        <a:bodyPr/>
        <a:lstStyle/>
        <a:p>
          <a:endParaRPr lang="ru-RU"/>
        </a:p>
      </dgm:t>
    </dgm:pt>
    <dgm:pt modelId="{F7B82788-9147-40EA-8A73-9EEB26F9B6EE}" type="sibTrans" cxnId="{E8195956-9D08-4071-9127-CE7934C3CFF6}">
      <dgm:prSet/>
      <dgm:spPr/>
      <dgm:t>
        <a:bodyPr/>
        <a:lstStyle/>
        <a:p>
          <a:endParaRPr lang="ru-RU"/>
        </a:p>
      </dgm:t>
    </dgm:pt>
    <dgm:pt modelId="{2D9E7EC0-E6B7-4DA6-B052-8A1847BDA6D6}">
      <dgm:prSet phldrT="[Текст]"/>
      <dgm:spPr/>
      <dgm:t>
        <a:bodyPr/>
        <a:lstStyle/>
        <a:p>
          <a:r>
            <a:rPr lang="ru-RU" dirty="0" smtClean="0">
              <a:latin typeface="Arial Narrow" pitchFamily="34" charset="0"/>
              <a:cs typeface="Arial" pitchFamily="34" charset="0"/>
            </a:rPr>
            <a:t>АПРОБАЦИЯ</a:t>
          </a:r>
          <a:endParaRPr lang="ru-RU" dirty="0"/>
        </a:p>
      </dgm:t>
    </dgm:pt>
    <dgm:pt modelId="{92B0D524-D419-4C72-9B1D-36B9E5AD3D67}" type="parTrans" cxnId="{D24BCD81-4760-48C2-819A-F717975F7AD6}">
      <dgm:prSet/>
      <dgm:spPr/>
      <dgm:t>
        <a:bodyPr/>
        <a:lstStyle/>
        <a:p>
          <a:endParaRPr lang="ru-RU"/>
        </a:p>
      </dgm:t>
    </dgm:pt>
    <dgm:pt modelId="{7F99DF3A-BB61-4F09-A3B2-97AA569B118E}" type="sibTrans" cxnId="{D24BCD81-4760-48C2-819A-F717975F7AD6}">
      <dgm:prSet/>
      <dgm:spPr/>
      <dgm:t>
        <a:bodyPr/>
        <a:lstStyle/>
        <a:p>
          <a:endParaRPr lang="ru-RU"/>
        </a:p>
      </dgm:t>
    </dgm:pt>
    <dgm:pt modelId="{6F411C2B-275D-4634-B8A3-8ACD7EBDD0AC}">
      <dgm:prSet custT="1"/>
      <dgm:spPr/>
      <dgm:t>
        <a:bodyPr/>
        <a:lstStyle/>
        <a:p>
          <a:r>
            <a:rPr lang="ru-RU" sz="1400" dirty="0" smtClean="0">
              <a:latin typeface="Arial Narrow" pitchFamily="34" charset="0"/>
              <a:cs typeface="Arial" pitchFamily="34" charset="0"/>
            </a:rPr>
            <a:t>PR-сопровождение в СМИ, </a:t>
          </a:r>
          <a:endParaRPr lang="ru-RU" sz="1400" dirty="0">
            <a:latin typeface="Arial Narrow" pitchFamily="34" charset="0"/>
            <a:cs typeface="Arial" pitchFamily="34" charset="0"/>
          </a:endParaRPr>
        </a:p>
      </dgm:t>
    </dgm:pt>
    <dgm:pt modelId="{1CB9AC00-F4E1-4EDF-91A9-EF7B02C6A88A}" type="parTrans" cxnId="{0525E9FA-5738-4FBC-83E8-B2B92E744A56}">
      <dgm:prSet/>
      <dgm:spPr/>
      <dgm:t>
        <a:bodyPr/>
        <a:lstStyle/>
        <a:p>
          <a:endParaRPr lang="ru-RU"/>
        </a:p>
      </dgm:t>
    </dgm:pt>
    <dgm:pt modelId="{AC27AC5E-7E34-4D04-9B0D-809C236858DE}" type="sibTrans" cxnId="{0525E9FA-5738-4FBC-83E8-B2B92E744A56}">
      <dgm:prSet/>
      <dgm:spPr/>
      <dgm:t>
        <a:bodyPr/>
        <a:lstStyle/>
        <a:p>
          <a:endParaRPr lang="ru-RU"/>
        </a:p>
      </dgm:t>
    </dgm:pt>
    <dgm:pt modelId="{6242A26F-505B-4415-8F36-FD92D9C3485A}">
      <dgm:prSet custT="1"/>
      <dgm:spPr/>
      <dgm:t>
        <a:bodyPr/>
        <a:lstStyle/>
        <a:p>
          <a:r>
            <a:rPr lang="ru-RU" sz="1400" dirty="0" smtClean="0">
              <a:latin typeface="Arial Narrow" pitchFamily="34" charset="0"/>
              <a:cs typeface="Arial" pitchFamily="34" charset="0"/>
            </a:rPr>
            <a:t>презентация маршрута, </a:t>
          </a:r>
          <a:endParaRPr lang="ru-RU" sz="1400" dirty="0">
            <a:latin typeface="Arial Narrow" pitchFamily="34" charset="0"/>
            <a:cs typeface="Arial" pitchFamily="34" charset="0"/>
          </a:endParaRPr>
        </a:p>
      </dgm:t>
    </dgm:pt>
    <dgm:pt modelId="{9185E8AF-D8FA-4477-88E0-B6D97C6611FD}" type="parTrans" cxnId="{670B2D99-F6E5-4359-B345-B142546075F7}">
      <dgm:prSet/>
      <dgm:spPr/>
      <dgm:t>
        <a:bodyPr/>
        <a:lstStyle/>
        <a:p>
          <a:endParaRPr lang="ru-RU"/>
        </a:p>
      </dgm:t>
    </dgm:pt>
    <dgm:pt modelId="{E676A07A-BCA0-4376-80F7-7A3CBCD2D489}" type="sibTrans" cxnId="{670B2D99-F6E5-4359-B345-B142546075F7}">
      <dgm:prSet/>
      <dgm:spPr/>
      <dgm:t>
        <a:bodyPr/>
        <a:lstStyle/>
        <a:p>
          <a:endParaRPr lang="ru-RU"/>
        </a:p>
      </dgm:t>
    </dgm:pt>
    <dgm:pt modelId="{66019AEC-33B3-4BEC-B0C7-B52283B8C229}">
      <dgm:prSet custT="1"/>
      <dgm:spPr/>
      <dgm:t>
        <a:bodyPr/>
        <a:lstStyle/>
        <a:p>
          <a:r>
            <a:rPr lang="ru-RU" sz="1400" dirty="0" smtClean="0">
              <a:latin typeface="Arial Narrow" pitchFamily="34" charset="0"/>
              <a:cs typeface="Arial" pitchFamily="34" charset="0"/>
            </a:rPr>
            <a:t>фото-отчет</a:t>
          </a:r>
          <a:r>
            <a:rPr lang="ru-RU" sz="1700" dirty="0" smtClean="0">
              <a:latin typeface="Arial Narrow" pitchFamily="34" charset="0"/>
              <a:cs typeface="Arial" pitchFamily="34" charset="0"/>
            </a:rPr>
            <a:t>. </a:t>
          </a:r>
          <a:endParaRPr lang="ru-RU" sz="1700" dirty="0">
            <a:latin typeface="Arial Narrow" pitchFamily="34" charset="0"/>
            <a:cs typeface="Arial" pitchFamily="34" charset="0"/>
          </a:endParaRPr>
        </a:p>
      </dgm:t>
    </dgm:pt>
    <dgm:pt modelId="{6D632719-707A-4029-96E3-5B1FF31B2729}" type="parTrans" cxnId="{8AEA4507-1058-4B1E-AC99-8BCD48F5B444}">
      <dgm:prSet/>
      <dgm:spPr/>
      <dgm:t>
        <a:bodyPr/>
        <a:lstStyle/>
        <a:p>
          <a:endParaRPr lang="ru-RU"/>
        </a:p>
      </dgm:t>
    </dgm:pt>
    <dgm:pt modelId="{F6CE679D-5A4A-4661-B965-D4242DBADB1D}" type="sibTrans" cxnId="{8AEA4507-1058-4B1E-AC99-8BCD48F5B444}">
      <dgm:prSet/>
      <dgm:spPr/>
      <dgm:t>
        <a:bodyPr/>
        <a:lstStyle/>
        <a:p>
          <a:endParaRPr lang="ru-RU"/>
        </a:p>
      </dgm:t>
    </dgm:pt>
    <dgm:pt modelId="{D1814C04-2496-473E-8F71-B0D8021E5155}">
      <dgm:prSet phldrT="[Текст]"/>
      <dgm:spPr/>
      <dgm:t>
        <a:bodyPr/>
        <a:lstStyle/>
        <a:p>
          <a:endParaRPr lang="ru-RU" sz="2200" dirty="0"/>
        </a:p>
      </dgm:t>
    </dgm:pt>
    <dgm:pt modelId="{D0FAAA55-7733-4A62-9027-0000753D0CC2}" type="sibTrans" cxnId="{DBDB6A06-313F-42EB-8A21-EA0A5007225B}">
      <dgm:prSet/>
      <dgm:spPr/>
      <dgm:t>
        <a:bodyPr/>
        <a:lstStyle/>
        <a:p>
          <a:endParaRPr lang="ru-RU"/>
        </a:p>
      </dgm:t>
    </dgm:pt>
    <dgm:pt modelId="{EA3582B7-AF5D-466C-A09B-922199E1342B}" type="parTrans" cxnId="{DBDB6A06-313F-42EB-8A21-EA0A5007225B}">
      <dgm:prSet/>
      <dgm:spPr/>
      <dgm:t>
        <a:bodyPr/>
        <a:lstStyle/>
        <a:p>
          <a:endParaRPr lang="ru-RU"/>
        </a:p>
      </dgm:t>
    </dgm:pt>
    <dgm:pt modelId="{662AB24D-8AE5-4145-A13D-BE50479111F2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СЕМИНАР</a:t>
          </a:r>
          <a:endParaRPr lang="ru-RU" dirty="0"/>
        </a:p>
      </dgm:t>
    </dgm:pt>
    <dgm:pt modelId="{E5A24994-1A5B-4036-8622-5B2C250574F6}" type="sibTrans" cxnId="{EF1DFE49-2602-43D6-8514-29880155DC33}">
      <dgm:prSet/>
      <dgm:spPr/>
      <dgm:t>
        <a:bodyPr/>
        <a:lstStyle/>
        <a:p>
          <a:endParaRPr lang="ru-RU"/>
        </a:p>
      </dgm:t>
    </dgm:pt>
    <dgm:pt modelId="{005858F6-0F9F-4E45-A46A-69755B60434E}" type="parTrans" cxnId="{EF1DFE49-2602-43D6-8514-29880155DC33}">
      <dgm:prSet/>
      <dgm:spPr/>
      <dgm:t>
        <a:bodyPr/>
        <a:lstStyle/>
        <a:p>
          <a:endParaRPr lang="ru-RU"/>
        </a:p>
      </dgm:t>
    </dgm:pt>
    <dgm:pt modelId="{A03953EF-94F3-453F-93FB-A3E6B025D9BC}">
      <dgm:prSet phldrT="[Текст]" custT="1"/>
      <dgm:spPr/>
      <dgm:t>
        <a:bodyPr/>
        <a:lstStyle/>
        <a:p>
          <a:r>
            <a:rPr lang="ru-RU" sz="1400" dirty="0" smtClean="0">
              <a:latin typeface="Arial Narrow" pitchFamily="34" charset="0"/>
              <a:cs typeface="Arial" pitchFamily="34" charset="0"/>
            </a:rPr>
            <a:t>В рамках проекта было организовано участие сотрудника музея в выездном обучающем семинаре «Школа велосипедного экскурсовода» на базе Музея «Садовое кольцо» в г. Москва</a:t>
          </a:r>
          <a:endParaRPr lang="ru-RU" sz="1400" dirty="0">
            <a:latin typeface="Arial Narrow" pitchFamily="34" charset="0"/>
          </a:endParaRPr>
        </a:p>
      </dgm:t>
    </dgm:pt>
    <dgm:pt modelId="{A5AC62EC-BD3D-4D08-AF1E-291D6F8E81F5}" type="sibTrans" cxnId="{EC7FF6BA-5D68-42F3-8D51-F5670D057C49}">
      <dgm:prSet/>
      <dgm:spPr/>
      <dgm:t>
        <a:bodyPr/>
        <a:lstStyle/>
        <a:p>
          <a:endParaRPr lang="ru-RU"/>
        </a:p>
      </dgm:t>
    </dgm:pt>
    <dgm:pt modelId="{FB35AC59-AF5B-410A-AD01-D8A12306AA1D}" type="parTrans" cxnId="{EC7FF6BA-5D68-42F3-8D51-F5670D057C49}">
      <dgm:prSet/>
      <dgm:spPr/>
      <dgm:t>
        <a:bodyPr/>
        <a:lstStyle/>
        <a:p>
          <a:endParaRPr lang="ru-RU"/>
        </a:p>
      </dgm:t>
    </dgm:pt>
    <dgm:pt modelId="{248DCAB4-BBAB-493E-8AB5-A083B025F4A3}" type="pres">
      <dgm:prSet presAssocID="{2435E393-BF09-4D73-A4EA-6EB1B8D38F35}" presName="Name0" presStyleCnt="0">
        <dgm:presLayoutVars>
          <dgm:dir/>
          <dgm:animLvl val="lvl"/>
          <dgm:resizeHandles val="exact"/>
        </dgm:presLayoutVars>
      </dgm:prSet>
      <dgm:spPr/>
    </dgm:pt>
    <dgm:pt modelId="{2F3ADF22-009C-48AD-B75B-A9C564C63A53}" type="pres">
      <dgm:prSet presAssocID="{50586585-D1D1-4DC4-9B28-5E98DA67970D}" presName="compositeNode" presStyleCnt="0">
        <dgm:presLayoutVars>
          <dgm:bulletEnabled val="1"/>
        </dgm:presLayoutVars>
      </dgm:prSet>
      <dgm:spPr/>
    </dgm:pt>
    <dgm:pt modelId="{5BA57E76-E1A1-4261-9AD2-2D99C68F62CC}" type="pres">
      <dgm:prSet presAssocID="{50586585-D1D1-4DC4-9B28-5E98DA67970D}" presName="bgRect" presStyleLbl="node1" presStyleIdx="0" presStyleCnt="3"/>
      <dgm:spPr/>
      <dgm:t>
        <a:bodyPr/>
        <a:lstStyle/>
        <a:p>
          <a:endParaRPr lang="ru-RU"/>
        </a:p>
      </dgm:t>
    </dgm:pt>
    <dgm:pt modelId="{4679B8D8-BCDD-4FC5-B6A5-3D52B56DA076}" type="pres">
      <dgm:prSet presAssocID="{50586585-D1D1-4DC4-9B28-5E98DA67970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B721D-1A6C-41E6-A0D5-BF3359269995}" type="pres">
      <dgm:prSet presAssocID="{50586585-D1D1-4DC4-9B28-5E98DA67970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766D6-1080-4AF5-BFAA-554FD9ADDD22}" type="pres">
      <dgm:prSet presAssocID="{80CD0048-6F0E-48ED-B8FE-D39ACC65F0DF}" presName="hSp" presStyleCnt="0"/>
      <dgm:spPr/>
    </dgm:pt>
    <dgm:pt modelId="{D66680E0-A4A4-4A61-BE7F-E74C4765F897}" type="pres">
      <dgm:prSet presAssocID="{80CD0048-6F0E-48ED-B8FE-D39ACC65F0DF}" presName="vProcSp" presStyleCnt="0"/>
      <dgm:spPr/>
    </dgm:pt>
    <dgm:pt modelId="{50499ECD-30AF-46A7-90BE-EB849E02CBAB}" type="pres">
      <dgm:prSet presAssocID="{80CD0048-6F0E-48ED-B8FE-D39ACC65F0DF}" presName="vSp1" presStyleCnt="0"/>
      <dgm:spPr/>
    </dgm:pt>
    <dgm:pt modelId="{F685FD87-A538-4FA0-A147-30AE5FBE080E}" type="pres">
      <dgm:prSet presAssocID="{80CD0048-6F0E-48ED-B8FE-D39ACC65F0DF}" presName="simulatedConn" presStyleLbl="solidFgAcc1" presStyleIdx="0" presStyleCnt="2"/>
      <dgm:spPr/>
    </dgm:pt>
    <dgm:pt modelId="{52124DD5-74E6-492D-99F2-97FA542D349C}" type="pres">
      <dgm:prSet presAssocID="{80CD0048-6F0E-48ED-B8FE-D39ACC65F0DF}" presName="vSp2" presStyleCnt="0"/>
      <dgm:spPr/>
    </dgm:pt>
    <dgm:pt modelId="{1BB61528-DABC-45B4-938C-42E9EFA265E1}" type="pres">
      <dgm:prSet presAssocID="{80CD0048-6F0E-48ED-B8FE-D39ACC65F0DF}" presName="sibTrans" presStyleCnt="0"/>
      <dgm:spPr/>
    </dgm:pt>
    <dgm:pt modelId="{A0D1730E-036D-4FF2-B901-55F63E9D29A5}" type="pres">
      <dgm:prSet presAssocID="{2D9E7EC0-E6B7-4DA6-B052-8A1847BDA6D6}" presName="compositeNode" presStyleCnt="0">
        <dgm:presLayoutVars>
          <dgm:bulletEnabled val="1"/>
        </dgm:presLayoutVars>
      </dgm:prSet>
      <dgm:spPr/>
    </dgm:pt>
    <dgm:pt modelId="{BC7A24B3-8A6F-49F3-8BDB-BA226696A5B3}" type="pres">
      <dgm:prSet presAssocID="{2D9E7EC0-E6B7-4DA6-B052-8A1847BDA6D6}" presName="bgRect" presStyleLbl="node1" presStyleIdx="1" presStyleCnt="3"/>
      <dgm:spPr/>
      <dgm:t>
        <a:bodyPr/>
        <a:lstStyle/>
        <a:p>
          <a:endParaRPr lang="ru-RU"/>
        </a:p>
      </dgm:t>
    </dgm:pt>
    <dgm:pt modelId="{E34E9D9B-902D-4350-93EC-B0E142AD674F}" type="pres">
      <dgm:prSet presAssocID="{2D9E7EC0-E6B7-4DA6-B052-8A1847BDA6D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DF2FA-9FFB-4690-8B46-8D9E96A210AF}" type="pres">
      <dgm:prSet presAssocID="{2D9E7EC0-E6B7-4DA6-B052-8A1847BDA6D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F7C3A-4D88-482C-8EA1-CE0AF3BFF9F8}" type="pres">
      <dgm:prSet presAssocID="{7F99DF3A-BB61-4F09-A3B2-97AA569B118E}" presName="hSp" presStyleCnt="0"/>
      <dgm:spPr/>
    </dgm:pt>
    <dgm:pt modelId="{1CCD96FA-8BF3-4DD3-8527-4879CDCFF398}" type="pres">
      <dgm:prSet presAssocID="{7F99DF3A-BB61-4F09-A3B2-97AA569B118E}" presName="vProcSp" presStyleCnt="0"/>
      <dgm:spPr/>
    </dgm:pt>
    <dgm:pt modelId="{497F32BF-FE0B-49AD-BD3A-3CEDBF908670}" type="pres">
      <dgm:prSet presAssocID="{7F99DF3A-BB61-4F09-A3B2-97AA569B118E}" presName="vSp1" presStyleCnt="0"/>
      <dgm:spPr/>
    </dgm:pt>
    <dgm:pt modelId="{7F6E9492-B230-471B-B501-790B40D1BF43}" type="pres">
      <dgm:prSet presAssocID="{7F99DF3A-BB61-4F09-A3B2-97AA569B118E}" presName="simulatedConn" presStyleLbl="solidFgAcc1" presStyleIdx="1" presStyleCnt="2"/>
      <dgm:spPr/>
    </dgm:pt>
    <dgm:pt modelId="{B74F3071-41BD-40F8-836A-50B30374FBBA}" type="pres">
      <dgm:prSet presAssocID="{7F99DF3A-BB61-4F09-A3B2-97AA569B118E}" presName="vSp2" presStyleCnt="0"/>
      <dgm:spPr/>
    </dgm:pt>
    <dgm:pt modelId="{A10CE58F-5265-4C77-BE3E-88066D96F4C9}" type="pres">
      <dgm:prSet presAssocID="{7F99DF3A-BB61-4F09-A3B2-97AA569B118E}" presName="sibTrans" presStyleCnt="0"/>
      <dgm:spPr/>
    </dgm:pt>
    <dgm:pt modelId="{1DFD704B-D9A8-49F9-81D1-9255E9493334}" type="pres">
      <dgm:prSet presAssocID="{662AB24D-8AE5-4145-A13D-BE50479111F2}" presName="compositeNode" presStyleCnt="0">
        <dgm:presLayoutVars>
          <dgm:bulletEnabled val="1"/>
        </dgm:presLayoutVars>
      </dgm:prSet>
      <dgm:spPr/>
    </dgm:pt>
    <dgm:pt modelId="{34FF6D23-B754-4509-A93D-BDE047812673}" type="pres">
      <dgm:prSet presAssocID="{662AB24D-8AE5-4145-A13D-BE50479111F2}" presName="bgRect" presStyleLbl="node1" presStyleIdx="2" presStyleCnt="3"/>
      <dgm:spPr/>
      <dgm:t>
        <a:bodyPr/>
        <a:lstStyle/>
        <a:p>
          <a:endParaRPr lang="ru-RU"/>
        </a:p>
      </dgm:t>
    </dgm:pt>
    <dgm:pt modelId="{1E9CF972-646C-42CC-8181-4F754843CD05}" type="pres">
      <dgm:prSet presAssocID="{662AB24D-8AE5-4145-A13D-BE50479111F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C3722-2576-4D3C-95A7-8344078A9972}" type="pres">
      <dgm:prSet presAssocID="{662AB24D-8AE5-4145-A13D-BE50479111F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25E9FA-5738-4FBC-83E8-B2B92E744A56}" srcId="{D1814C04-2496-473E-8F71-B0D8021E5155}" destId="{6F411C2B-275D-4634-B8A3-8ACD7EBDD0AC}" srcOrd="0" destOrd="0" parTransId="{1CB9AC00-F4E1-4EDF-91A9-EF7B02C6A88A}" sibTransId="{AC27AC5E-7E34-4D04-9B0D-809C236858DE}"/>
    <dgm:cxn modelId="{2A5E32E6-2EE0-44BE-B99F-1876DF2C2F82}" type="presOf" srcId="{2D9E7EC0-E6B7-4DA6-B052-8A1847BDA6D6}" destId="{BC7A24B3-8A6F-49F3-8BDB-BA226696A5B3}" srcOrd="0" destOrd="0" presId="urn:microsoft.com/office/officeart/2005/8/layout/hProcess7"/>
    <dgm:cxn modelId="{0C7B79B3-A9E3-48F8-836E-5C08541218CC}" type="presOf" srcId="{50586585-D1D1-4DC4-9B28-5E98DA67970D}" destId="{4679B8D8-BCDD-4FC5-B6A5-3D52B56DA076}" srcOrd="1" destOrd="0" presId="urn:microsoft.com/office/officeart/2005/8/layout/hProcess7"/>
    <dgm:cxn modelId="{BEE0F8EA-4007-4629-ACCF-B4F3C8823E4A}" type="presOf" srcId="{662AB24D-8AE5-4145-A13D-BE50479111F2}" destId="{34FF6D23-B754-4509-A93D-BDE047812673}" srcOrd="0" destOrd="0" presId="urn:microsoft.com/office/officeart/2005/8/layout/hProcess7"/>
    <dgm:cxn modelId="{A338C426-719F-45CC-980B-C0C672D8153D}" type="presOf" srcId="{2435E393-BF09-4D73-A4EA-6EB1B8D38F35}" destId="{248DCAB4-BBAB-493E-8AB5-A083B025F4A3}" srcOrd="0" destOrd="0" presId="urn:microsoft.com/office/officeart/2005/8/layout/hProcess7"/>
    <dgm:cxn modelId="{37A9DA46-BB79-413D-916D-7F2FAF8801AC}" type="presOf" srcId="{50586585-D1D1-4DC4-9B28-5E98DA67970D}" destId="{5BA57E76-E1A1-4261-9AD2-2D99C68F62CC}" srcOrd="0" destOrd="0" presId="urn:microsoft.com/office/officeart/2005/8/layout/hProcess7"/>
    <dgm:cxn modelId="{670B2D99-F6E5-4359-B345-B142546075F7}" srcId="{D1814C04-2496-473E-8F71-B0D8021E5155}" destId="{6242A26F-505B-4415-8F36-FD92D9C3485A}" srcOrd="1" destOrd="0" parTransId="{9185E8AF-D8FA-4477-88E0-B6D97C6611FD}" sibTransId="{E676A07A-BCA0-4376-80F7-7A3CBCD2D489}"/>
    <dgm:cxn modelId="{EC7FF6BA-5D68-42F3-8D51-F5670D057C49}" srcId="{662AB24D-8AE5-4145-A13D-BE50479111F2}" destId="{A03953EF-94F3-453F-93FB-A3E6B025D9BC}" srcOrd="0" destOrd="0" parTransId="{FB35AC59-AF5B-410A-AD01-D8A12306AA1D}" sibTransId="{A5AC62EC-BD3D-4D08-AF1E-291D6F8E81F5}"/>
    <dgm:cxn modelId="{5C402FFA-2A26-411C-A057-8EB75932F55F}" type="presOf" srcId="{A03953EF-94F3-453F-93FB-A3E6B025D9BC}" destId="{9C7C3722-2576-4D3C-95A7-8344078A9972}" srcOrd="0" destOrd="0" presId="urn:microsoft.com/office/officeart/2005/8/layout/hProcess7"/>
    <dgm:cxn modelId="{464BFDE7-7CF7-41EB-82E5-555A7D94FED1}" type="presOf" srcId="{6F411C2B-275D-4634-B8A3-8ACD7EBDD0AC}" destId="{C8ADF2FA-9FFB-4690-8B46-8D9E96A210AF}" srcOrd="0" destOrd="1" presId="urn:microsoft.com/office/officeart/2005/8/layout/hProcess7"/>
    <dgm:cxn modelId="{DBDB6A06-313F-42EB-8A21-EA0A5007225B}" srcId="{2D9E7EC0-E6B7-4DA6-B052-8A1847BDA6D6}" destId="{D1814C04-2496-473E-8F71-B0D8021E5155}" srcOrd="0" destOrd="0" parTransId="{EA3582B7-AF5D-466C-A09B-922199E1342B}" sibTransId="{D0FAAA55-7733-4A62-9027-0000753D0CC2}"/>
    <dgm:cxn modelId="{EF1DFE49-2602-43D6-8514-29880155DC33}" srcId="{2435E393-BF09-4D73-A4EA-6EB1B8D38F35}" destId="{662AB24D-8AE5-4145-A13D-BE50479111F2}" srcOrd="2" destOrd="0" parTransId="{005858F6-0F9F-4E45-A46A-69755B60434E}" sibTransId="{E5A24994-1A5B-4036-8622-5B2C250574F6}"/>
    <dgm:cxn modelId="{D24BCD81-4760-48C2-819A-F717975F7AD6}" srcId="{2435E393-BF09-4D73-A4EA-6EB1B8D38F35}" destId="{2D9E7EC0-E6B7-4DA6-B052-8A1847BDA6D6}" srcOrd="1" destOrd="0" parTransId="{92B0D524-D419-4C72-9B1D-36B9E5AD3D67}" sibTransId="{7F99DF3A-BB61-4F09-A3B2-97AA569B118E}"/>
    <dgm:cxn modelId="{E8195956-9D08-4071-9127-CE7934C3CFF6}" srcId="{50586585-D1D1-4DC4-9B28-5E98DA67970D}" destId="{2F8CE792-FE3C-4DAE-A441-A2085E65442A}" srcOrd="0" destOrd="0" parTransId="{97B3F654-020D-42B3-8673-8B0D296CC39B}" sibTransId="{F7B82788-9147-40EA-8A73-9EEB26F9B6EE}"/>
    <dgm:cxn modelId="{D77BC222-E2A2-4EBA-A92C-8213525626FF}" type="presOf" srcId="{66019AEC-33B3-4BEC-B0C7-B52283B8C229}" destId="{C8ADF2FA-9FFB-4690-8B46-8D9E96A210AF}" srcOrd="0" destOrd="3" presId="urn:microsoft.com/office/officeart/2005/8/layout/hProcess7"/>
    <dgm:cxn modelId="{EC8A7595-241F-4398-9FF3-A0CBDEEA32F6}" type="presOf" srcId="{2D9E7EC0-E6B7-4DA6-B052-8A1847BDA6D6}" destId="{E34E9D9B-902D-4350-93EC-B0E142AD674F}" srcOrd="1" destOrd="0" presId="urn:microsoft.com/office/officeart/2005/8/layout/hProcess7"/>
    <dgm:cxn modelId="{8AEA4507-1058-4B1E-AC99-8BCD48F5B444}" srcId="{D1814C04-2496-473E-8F71-B0D8021E5155}" destId="{66019AEC-33B3-4BEC-B0C7-B52283B8C229}" srcOrd="2" destOrd="0" parTransId="{6D632719-707A-4029-96E3-5B1FF31B2729}" sibTransId="{F6CE679D-5A4A-4661-B965-D4242DBADB1D}"/>
    <dgm:cxn modelId="{755FB279-F2D7-4497-84A4-9AD8BBEDA20F}" type="presOf" srcId="{2F8CE792-FE3C-4DAE-A441-A2085E65442A}" destId="{990B721D-1A6C-41E6-A0D5-BF3359269995}" srcOrd="0" destOrd="0" presId="urn:microsoft.com/office/officeart/2005/8/layout/hProcess7"/>
    <dgm:cxn modelId="{98DC6537-44DC-472A-B350-8CB17FE7C010}" type="presOf" srcId="{6242A26F-505B-4415-8F36-FD92D9C3485A}" destId="{C8ADF2FA-9FFB-4690-8B46-8D9E96A210AF}" srcOrd="0" destOrd="2" presId="urn:microsoft.com/office/officeart/2005/8/layout/hProcess7"/>
    <dgm:cxn modelId="{6502F03E-C1FE-48CC-A5F3-52ADB5E3D681}" srcId="{2435E393-BF09-4D73-A4EA-6EB1B8D38F35}" destId="{50586585-D1D1-4DC4-9B28-5E98DA67970D}" srcOrd="0" destOrd="0" parTransId="{325BA685-1E23-4703-A0E5-CE0AD77912A7}" sibTransId="{80CD0048-6F0E-48ED-B8FE-D39ACC65F0DF}"/>
    <dgm:cxn modelId="{A1B76258-6108-4B37-9486-2384AEBBEDE0}" type="presOf" srcId="{662AB24D-8AE5-4145-A13D-BE50479111F2}" destId="{1E9CF972-646C-42CC-8181-4F754843CD05}" srcOrd="1" destOrd="0" presId="urn:microsoft.com/office/officeart/2005/8/layout/hProcess7"/>
    <dgm:cxn modelId="{FC46BDA6-A661-4658-8641-846B80B09F58}" type="presOf" srcId="{D1814C04-2496-473E-8F71-B0D8021E5155}" destId="{C8ADF2FA-9FFB-4690-8B46-8D9E96A210AF}" srcOrd="0" destOrd="0" presId="urn:microsoft.com/office/officeart/2005/8/layout/hProcess7"/>
    <dgm:cxn modelId="{A4C441CE-B220-463B-AFDD-109B3A813CEA}" type="presParOf" srcId="{248DCAB4-BBAB-493E-8AB5-A083B025F4A3}" destId="{2F3ADF22-009C-48AD-B75B-A9C564C63A53}" srcOrd="0" destOrd="0" presId="urn:microsoft.com/office/officeart/2005/8/layout/hProcess7"/>
    <dgm:cxn modelId="{A83AEA49-EE14-48BC-BD2D-F3B2F2353AF9}" type="presParOf" srcId="{2F3ADF22-009C-48AD-B75B-A9C564C63A53}" destId="{5BA57E76-E1A1-4261-9AD2-2D99C68F62CC}" srcOrd="0" destOrd="0" presId="urn:microsoft.com/office/officeart/2005/8/layout/hProcess7"/>
    <dgm:cxn modelId="{647FA500-C284-429F-9213-A14BEDEBA6C4}" type="presParOf" srcId="{2F3ADF22-009C-48AD-B75B-A9C564C63A53}" destId="{4679B8D8-BCDD-4FC5-B6A5-3D52B56DA076}" srcOrd="1" destOrd="0" presId="urn:microsoft.com/office/officeart/2005/8/layout/hProcess7"/>
    <dgm:cxn modelId="{D76A7BAD-3397-4922-8827-2E5DB672A230}" type="presParOf" srcId="{2F3ADF22-009C-48AD-B75B-A9C564C63A53}" destId="{990B721D-1A6C-41E6-A0D5-BF3359269995}" srcOrd="2" destOrd="0" presId="urn:microsoft.com/office/officeart/2005/8/layout/hProcess7"/>
    <dgm:cxn modelId="{3D4908B7-E9AB-4D7E-BFB8-72F54DFD2FA0}" type="presParOf" srcId="{248DCAB4-BBAB-493E-8AB5-A083B025F4A3}" destId="{7BE766D6-1080-4AF5-BFAA-554FD9ADDD22}" srcOrd="1" destOrd="0" presId="urn:microsoft.com/office/officeart/2005/8/layout/hProcess7"/>
    <dgm:cxn modelId="{0EF287CD-8F94-4D1D-90DF-931947AD95C1}" type="presParOf" srcId="{248DCAB4-BBAB-493E-8AB5-A083B025F4A3}" destId="{D66680E0-A4A4-4A61-BE7F-E74C4765F897}" srcOrd="2" destOrd="0" presId="urn:microsoft.com/office/officeart/2005/8/layout/hProcess7"/>
    <dgm:cxn modelId="{82233C28-E919-4197-AC8F-E3276A0F6360}" type="presParOf" srcId="{D66680E0-A4A4-4A61-BE7F-E74C4765F897}" destId="{50499ECD-30AF-46A7-90BE-EB849E02CBAB}" srcOrd="0" destOrd="0" presId="urn:microsoft.com/office/officeart/2005/8/layout/hProcess7"/>
    <dgm:cxn modelId="{841290FA-942B-4FC7-9CED-577BC66B2E7D}" type="presParOf" srcId="{D66680E0-A4A4-4A61-BE7F-E74C4765F897}" destId="{F685FD87-A538-4FA0-A147-30AE5FBE080E}" srcOrd="1" destOrd="0" presId="urn:microsoft.com/office/officeart/2005/8/layout/hProcess7"/>
    <dgm:cxn modelId="{3BA8F267-94E0-43AB-B6EA-29CB9C78110E}" type="presParOf" srcId="{D66680E0-A4A4-4A61-BE7F-E74C4765F897}" destId="{52124DD5-74E6-492D-99F2-97FA542D349C}" srcOrd="2" destOrd="0" presId="urn:microsoft.com/office/officeart/2005/8/layout/hProcess7"/>
    <dgm:cxn modelId="{53AD81F1-3272-4A3F-B46D-33F0DF902D78}" type="presParOf" srcId="{248DCAB4-BBAB-493E-8AB5-A083B025F4A3}" destId="{1BB61528-DABC-45B4-938C-42E9EFA265E1}" srcOrd="3" destOrd="0" presId="urn:microsoft.com/office/officeart/2005/8/layout/hProcess7"/>
    <dgm:cxn modelId="{23037BCA-6400-4D10-929D-C9066915E92C}" type="presParOf" srcId="{248DCAB4-BBAB-493E-8AB5-A083B025F4A3}" destId="{A0D1730E-036D-4FF2-B901-55F63E9D29A5}" srcOrd="4" destOrd="0" presId="urn:microsoft.com/office/officeart/2005/8/layout/hProcess7"/>
    <dgm:cxn modelId="{7ED57ADB-215F-4E05-AF20-63DB198075AC}" type="presParOf" srcId="{A0D1730E-036D-4FF2-B901-55F63E9D29A5}" destId="{BC7A24B3-8A6F-49F3-8BDB-BA226696A5B3}" srcOrd="0" destOrd="0" presId="urn:microsoft.com/office/officeart/2005/8/layout/hProcess7"/>
    <dgm:cxn modelId="{1F591244-7E06-401E-B447-E98EC58ECD61}" type="presParOf" srcId="{A0D1730E-036D-4FF2-B901-55F63E9D29A5}" destId="{E34E9D9B-902D-4350-93EC-B0E142AD674F}" srcOrd="1" destOrd="0" presId="urn:microsoft.com/office/officeart/2005/8/layout/hProcess7"/>
    <dgm:cxn modelId="{38A547D7-8355-43F9-AE73-FC696D4ECF4D}" type="presParOf" srcId="{A0D1730E-036D-4FF2-B901-55F63E9D29A5}" destId="{C8ADF2FA-9FFB-4690-8B46-8D9E96A210AF}" srcOrd="2" destOrd="0" presId="urn:microsoft.com/office/officeart/2005/8/layout/hProcess7"/>
    <dgm:cxn modelId="{7A241290-F024-4664-84D4-DFB32EC3E61A}" type="presParOf" srcId="{248DCAB4-BBAB-493E-8AB5-A083B025F4A3}" destId="{B52F7C3A-4D88-482C-8EA1-CE0AF3BFF9F8}" srcOrd="5" destOrd="0" presId="urn:microsoft.com/office/officeart/2005/8/layout/hProcess7"/>
    <dgm:cxn modelId="{10C6BEA8-89A2-4065-9DAF-42A50E3C0EEF}" type="presParOf" srcId="{248DCAB4-BBAB-493E-8AB5-A083B025F4A3}" destId="{1CCD96FA-8BF3-4DD3-8527-4879CDCFF398}" srcOrd="6" destOrd="0" presId="urn:microsoft.com/office/officeart/2005/8/layout/hProcess7"/>
    <dgm:cxn modelId="{1B46613E-2575-4FD7-9F48-11DE43F05C13}" type="presParOf" srcId="{1CCD96FA-8BF3-4DD3-8527-4879CDCFF398}" destId="{497F32BF-FE0B-49AD-BD3A-3CEDBF908670}" srcOrd="0" destOrd="0" presId="urn:microsoft.com/office/officeart/2005/8/layout/hProcess7"/>
    <dgm:cxn modelId="{B5DD7CE7-66EB-4BA7-9149-BF2CAD3A61CE}" type="presParOf" srcId="{1CCD96FA-8BF3-4DD3-8527-4879CDCFF398}" destId="{7F6E9492-B230-471B-B501-790B40D1BF43}" srcOrd="1" destOrd="0" presId="urn:microsoft.com/office/officeart/2005/8/layout/hProcess7"/>
    <dgm:cxn modelId="{65549052-C566-4327-A34C-0A0D385195A5}" type="presParOf" srcId="{1CCD96FA-8BF3-4DD3-8527-4879CDCFF398}" destId="{B74F3071-41BD-40F8-836A-50B30374FBBA}" srcOrd="2" destOrd="0" presId="urn:microsoft.com/office/officeart/2005/8/layout/hProcess7"/>
    <dgm:cxn modelId="{162B9A56-34B1-407F-B7E8-27A59ED4940B}" type="presParOf" srcId="{248DCAB4-BBAB-493E-8AB5-A083B025F4A3}" destId="{A10CE58F-5265-4C77-BE3E-88066D96F4C9}" srcOrd="7" destOrd="0" presId="urn:microsoft.com/office/officeart/2005/8/layout/hProcess7"/>
    <dgm:cxn modelId="{6E30BD00-49CF-4A8B-B7A5-A700A08FA7C0}" type="presParOf" srcId="{248DCAB4-BBAB-493E-8AB5-A083B025F4A3}" destId="{1DFD704B-D9A8-49F9-81D1-9255E9493334}" srcOrd="8" destOrd="0" presId="urn:microsoft.com/office/officeart/2005/8/layout/hProcess7"/>
    <dgm:cxn modelId="{5DE66A88-983C-4394-887F-6E0964473367}" type="presParOf" srcId="{1DFD704B-D9A8-49F9-81D1-9255E9493334}" destId="{34FF6D23-B754-4509-A93D-BDE047812673}" srcOrd="0" destOrd="0" presId="urn:microsoft.com/office/officeart/2005/8/layout/hProcess7"/>
    <dgm:cxn modelId="{D51AA601-0B41-4676-AA9C-808DB5A2D9AC}" type="presParOf" srcId="{1DFD704B-D9A8-49F9-81D1-9255E9493334}" destId="{1E9CF972-646C-42CC-8181-4F754843CD05}" srcOrd="1" destOrd="0" presId="urn:microsoft.com/office/officeart/2005/8/layout/hProcess7"/>
    <dgm:cxn modelId="{15EC8383-1597-43A2-B27C-2BE4F291E8E7}" type="presParOf" srcId="{1DFD704B-D9A8-49F9-81D1-9255E9493334}" destId="{9C7C3722-2576-4D3C-95A7-8344078A997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D27BA8-A0C7-4104-8B09-B72824791140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953A46F1-6CA0-42A0-AA43-35CBB13969CF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lang="ru-RU" sz="2000" dirty="0" smtClean="0">
              <a:latin typeface="Arial Nova Cond Light" pitchFamily="34" charset="0"/>
              <a:ea typeface="Times New Roman" pitchFamily="18" charset="0"/>
              <a:cs typeface="Arial" pitchFamily="34" charset="0"/>
            </a:rPr>
            <a:t>прокат велосипедов и </a:t>
          </a:r>
          <a:r>
            <a:rPr lang="ru-RU" sz="2000" dirty="0" err="1" smtClean="0">
              <a:latin typeface="Arial Nova Cond Light" pitchFamily="34" charset="0"/>
              <a:ea typeface="Times New Roman" pitchFamily="18" charset="0"/>
              <a:cs typeface="Arial" pitchFamily="34" charset="0"/>
            </a:rPr>
            <a:t>велоснаряжения</a:t>
          </a:r>
          <a:endParaRPr lang="ru-RU" sz="2000" dirty="0">
            <a:latin typeface="Arial Nova Cond Light" pitchFamily="34" charset="0"/>
          </a:endParaRPr>
        </a:p>
      </dgm:t>
    </dgm:pt>
    <dgm:pt modelId="{E6D6B98E-4125-4EF7-B5B8-E73B8312732E}" type="parTrans" cxnId="{C2CD49E2-1B01-45DF-BA18-86D7FCA24738}">
      <dgm:prSet/>
      <dgm:spPr/>
      <dgm:t>
        <a:bodyPr/>
        <a:lstStyle/>
        <a:p>
          <a:endParaRPr lang="ru-RU"/>
        </a:p>
      </dgm:t>
    </dgm:pt>
    <dgm:pt modelId="{D919AADA-8944-4431-81A8-F459FCDCE466}" type="sibTrans" cxnId="{C2CD49E2-1B01-45DF-BA18-86D7FCA24738}">
      <dgm:prSet/>
      <dgm:spPr/>
      <dgm:t>
        <a:bodyPr/>
        <a:lstStyle/>
        <a:p>
          <a:endParaRPr lang="ru-RU"/>
        </a:p>
      </dgm:t>
    </dgm:pt>
    <dgm:pt modelId="{22029477-7D0A-4E23-87C3-24E56A461417}">
      <dgm:prSet phldrT="[Текст]" custT="1"/>
      <dgm:spPr/>
      <dgm:t>
        <a:bodyPr/>
        <a:lstStyle/>
        <a:p>
          <a:r>
            <a:rPr kumimoji="0" lang="ru-RU" sz="2000" b="0" i="0" u="none" strike="noStrike" cap="none" normalizeH="0" baseline="0" dirty="0" smtClean="0">
              <a:ln/>
              <a:effectLst/>
              <a:latin typeface="Arial Nova Cond Light" pitchFamily="34" charset="0"/>
              <a:ea typeface="Times New Roman" pitchFamily="18" charset="0"/>
              <a:cs typeface="Arial" pitchFamily="34" charset="0"/>
            </a:rPr>
            <a:t>ГИБДД УМВД по АО</a:t>
          </a:r>
        </a:p>
        <a:p>
          <a:r>
            <a:rPr kumimoji="0" lang="ru-RU" sz="2000" b="0" i="0" u="none" strike="noStrike" cap="none" normalizeH="0" baseline="0" dirty="0" smtClean="0">
              <a:ln/>
              <a:effectLst/>
              <a:latin typeface="Arial Nova Cond Light" pitchFamily="34" charset="0"/>
              <a:ea typeface="Times New Roman" pitchFamily="18" charset="0"/>
              <a:cs typeface="Arial" pitchFamily="34" charset="0"/>
            </a:rPr>
            <a:t> администрация города и муниципальных районов</a:t>
          </a:r>
          <a:endParaRPr lang="ru-RU" sz="2000" dirty="0">
            <a:latin typeface="Arial Nova Cond Light" pitchFamily="34" charset="0"/>
          </a:endParaRPr>
        </a:p>
      </dgm:t>
    </dgm:pt>
    <dgm:pt modelId="{918AA417-CEC1-405C-8DCD-1ADA407228DF}" type="parTrans" cxnId="{80DE41A4-9110-403E-A955-8611EE516A0C}">
      <dgm:prSet/>
      <dgm:spPr/>
      <dgm:t>
        <a:bodyPr/>
        <a:lstStyle/>
        <a:p>
          <a:endParaRPr lang="ru-RU"/>
        </a:p>
      </dgm:t>
    </dgm:pt>
    <dgm:pt modelId="{FF697713-D93F-474A-8EA9-E19F6F736472}" type="sibTrans" cxnId="{80DE41A4-9110-403E-A955-8611EE516A0C}">
      <dgm:prSet/>
      <dgm:spPr/>
      <dgm:t>
        <a:bodyPr/>
        <a:lstStyle/>
        <a:p>
          <a:endParaRPr lang="ru-RU"/>
        </a:p>
      </dgm:t>
    </dgm:pt>
    <dgm:pt modelId="{396128F1-B6F0-4ED9-8E74-F69DC1502BDF}">
      <dgm:prSet phldrT="[Текст]" custT="1"/>
      <dgm:spPr/>
      <dgm:t>
        <a:bodyPr/>
        <a:lstStyle/>
        <a:p>
          <a:r>
            <a:rPr kumimoji="0" lang="ru-RU" sz="2400" b="0" i="0" u="none" strike="noStrike" cap="none" normalizeH="0" baseline="0" dirty="0" smtClean="0">
              <a:ln/>
              <a:effectLst/>
              <a:latin typeface="Arial Nova Cond Light" pitchFamily="34" charset="0"/>
              <a:ea typeface="Times New Roman" pitchFamily="18" charset="0"/>
              <a:cs typeface="Arial" pitchFamily="34" charset="0"/>
            </a:rPr>
            <a:t>сувенирная продукция</a:t>
          </a:r>
          <a:endParaRPr lang="ru-RU" sz="2400" dirty="0">
            <a:latin typeface="Arial Nova Cond Light" pitchFamily="34" charset="0"/>
          </a:endParaRPr>
        </a:p>
      </dgm:t>
    </dgm:pt>
    <dgm:pt modelId="{AEC68541-9507-437A-93D6-D88507A5550C}" type="parTrans" cxnId="{F5F4160B-A556-40EE-AB02-CE03C0447E11}">
      <dgm:prSet/>
      <dgm:spPr/>
      <dgm:t>
        <a:bodyPr/>
        <a:lstStyle/>
        <a:p>
          <a:endParaRPr lang="ru-RU"/>
        </a:p>
      </dgm:t>
    </dgm:pt>
    <dgm:pt modelId="{CCF88A70-B6C9-4E8F-8F18-31DF1DD0A676}" type="sibTrans" cxnId="{F5F4160B-A556-40EE-AB02-CE03C0447E11}">
      <dgm:prSet/>
      <dgm:spPr/>
      <dgm:t>
        <a:bodyPr/>
        <a:lstStyle/>
        <a:p>
          <a:endParaRPr lang="ru-RU"/>
        </a:p>
      </dgm:t>
    </dgm:pt>
    <dgm:pt modelId="{619D4F44-3C16-4E91-9662-1E1D09836577}" type="pres">
      <dgm:prSet presAssocID="{EED27BA8-A0C7-4104-8B09-B72824791140}" presName="CompostProcess" presStyleCnt="0">
        <dgm:presLayoutVars>
          <dgm:dir/>
          <dgm:resizeHandles val="exact"/>
        </dgm:presLayoutVars>
      </dgm:prSet>
      <dgm:spPr/>
    </dgm:pt>
    <dgm:pt modelId="{14E24217-0179-4CA6-9E59-5E21B1420096}" type="pres">
      <dgm:prSet presAssocID="{EED27BA8-A0C7-4104-8B09-B72824791140}" presName="arrow" presStyleLbl="bgShp" presStyleIdx="0" presStyleCnt="1"/>
      <dgm:spPr/>
    </dgm:pt>
    <dgm:pt modelId="{F38219F8-1167-444A-9335-E57B54F8B29E}" type="pres">
      <dgm:prSet presAssocID="{EED27BA8-A0C7-4104-8B09-B72824791140}" presName="linearProcess" presStyleCnt="0"/>
      <dgm:spPr/>
    </dgm:pt>
    <dgm:pt modelId="{50E3A353-C89E-4F44-88DE-A4825C6BF5B7}" type="pres">
      <dgm:prSet presAssocID="{953A46F1-6CA0-42A0-AA43-35CBB13969C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A8089-F0A0-41ED-8429-9709AF1DD22E}" type="pres">
      <dgm:prSet presAssocID="{D919AADA-8944-4431-81A8-F459FCDCE466}" presName="sibTrans" presStyleCnt="0"/>
      <dgm:spPr/>
    </dgm:pt>
    <dgm:pt modelId="{C15824B5-FCE1-4941-9011-4902B2D00415}" type="pres">
      <dgm:prSet presAssocID="{22029477-7D0A-4E23-87C3-24E56A46141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1321F-8168-4697-8FCC-B4D53F26C119}" type="pres">
      <dgm:prSet presAssocID="{FF697713-D93F-474A-8EA9-E19F6F736472}" presName="sibTrans" presStyleCnt="0"/>
      <dgm:spPr/>
    </dgm:pt>
    <dgm:pt modelId="{A7EFC496-347D-47B8-97BA-7D18C332915A}" type="pres">
      <dgm:prSet presAssocID="{396128F1-B6F0-4ED9-8E74-F69DC1502BD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B8ED42-D200-4AB2-823F-171C9F26FF33}" type="presOf" srcId="{EED27BA8-A0C7-4104-8B09-B72824791140}" destId="{619D4F44-3C16-4E91-9662-1E1D09836577}" srcOrd="0" destOrd="0" presId="urn:microsoft.com/office/officeart/2005/8/layout/hProcess9"/>
    <dgm:cxn modelId="{C2CD49E2-1B01-45DF-BA18-86D7FCA24738}" srcId="{EED27BA8-A0C7-4104-8B09-B72824791140}" destId="{953A46F1-6CA0-42A0-AA43-35CBB13969CF}" srcOrd="0" destOrd="0" parTransId="{E6D6B98E-4125-4EF7-B5B8-E73B8312732E}" sibTransId="{D919AADA-8944-4431-81A8-F459FCDCE466}"/>
    <dgm:cxn modelId="{ED201095-EB2B-4670-A9C1-5BFEB3827E68}" type="presOf" srcId="{22029477-7D0A-4E23-87C3-24E56A461417}" destId="{C15824B5-FCE1-4941-9011-4902B2D00415}" srcOrd="0" destOrd="0" presId="urn:microsoft.com/office/officeart/2005/8/layout/hProcess9"/>
    <dgm:cxn modelId="{6532D634-F1B5-4460-A962-9FACF2993C5E}" type="presOf" srcId="{953A46F1-6CA0-42A0-AA43-35CBB13969CF}" destId="{50E3A353-C89E-4F44-88DE-A4825C6BF5B7}" srcOrd="0" destOrd="0" presId="urn:microsoft.com/office/officeart/2005/8/layout/hProcess9"/>
    <dgm:cxn modelId="{F5F4160B-A556-40EE-AB02-CE03C0447E11}" srcId="{EED27BA8-A0C7-4104-8B09-B72824791140}" destId="{396128F1-B6F0-4ED9-8E74-F69DC1502BDF}" srcOrd="2" destOrd="0" parTransId="{AEC68541-9507-437A-93D6-D88507A5550C}" sibTransId="{CCF88A70-B6C9-4E8F-8F18-31DF1DD0A676}"/>
    <dgm:cxn modelId="{80DE41A4-9110-403E-A955-8611EE516A0C}" srcId="{EED27BA8-A0C7-4104-8B09-B72824791140}" destId="{22029477-7D0A-4E23-87C3-24E56A461417}" srcOrd="1" destOrd="0" parTransId="{918AA417-CEC1-405C-8DCD-1ADA407228DF}" sibTransId="{FF697713-D93F-474A-8EA9-E19F6F736472}"/>
    <dgm:cxn modelId="{D7074CF9-A2AC-486B-800F-3FF061E8D3B2}" type="presOf" srcId="{396128F1-B6F0-4ED9-8E74-F69DC1502BDF}" destId="{A7EFC496-347D-47B8-97BA-7D18C332915A}" srcOrd="0" destOrd="0" presId="urn:microsoft.com/office/officeart/2005/8/layout/hProcess9"/>
    <dgm:cxn modelId="{2EFBAA3F-8E1A-44C5-9275-7516DE088615}" type="presParOf" srcId="{619D4F44-3C16-4E91-9662-1E1D09836577}" destId="{14E24217-0179-4CA6-9E59-5E21B1420096}" srcOrd="0" destOrd="0" presId="urn:microsoft.com/office/officeart/2005/8/layout/hProcess9"/>
    <dgm:cxn modelId="{F6576E56-9C03-435E-927F-7C8646F98A28}" type="presParOf" srcId="{619D4F44-3C16-4E91-9662-1E1D09836577}" destId="{F38219F8-1167-444A-9335-E57B54F8B29E}" srcOrd="1" destOrd="0" presId="urn:microsoft.com/office/officeart/2005/8/layout/hProcess9"/>
    <dgm:cxn modelId="{A80D0492-DE17-4636-98FA-F10C8821B439}" type="presParOf" srcId="{F38219F8-1167-444A-9335-E57B54F8B29E}" destId="{50E3A353-C89E-4F44-88DE-A4825C6BF5B7}" srcOrd="0" destOrd="0" presId="urn:microsoft.com/office/officeart/2005/8/layout/hProcess9"/>
    <dgm:cxn modelId="{76FD2E54-7296-45B9-8089-19E84A857906}" type="presParOf" srcId="{F38219F8-1167-444A-9335-E57B54F8B29E}" destId="{941A8089-F0A0-41ED-8429-9709AF1DD22E}" srcOrd="1" destOrd="0" presId="urn:microsoft.com/office/officeart/2005/8/layout/hProcess9"/>
    <dgm:cxn modelId="{497506D2-E0F9-40FD-923A-7E2002999C19}" type="presParOf" srcId="{F38219F8-1167-444A-9335-E57B54F8B29E}" destId="{C15824B5-FCE1-4941-9011-4902B2D00415}" srcOrd="2" destOrd="0" presId="urn:microsoft.com/office/officeart/2005/8/layout/hProcess9"/>
    <dgm:cxn modelId="{D1812BFC-191E-4F60-901B-6D9AF628C1F8}" type="presParOf" srcId="{F38219F8-1167-444A-9335-E57B54F8B29E}" destId="{F841321F-8168-4697-8FCC-B4D53F26C119}" srcOrd="3" destOrd="0" presId="urn:microsoft.com/office/officeart/2005/8/layout/hProcess9"/>
    <dgm:cxn modelId="{14AD55DC-56F0-41D0-A216-FF5C5497A315}" type="presParOf" srcId="{F38219F8-1167-444A-9335-E57B54F8B29E}" destId="{A7EFC496-347D-47B8-97BA-7D18C332915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FFBC40-5CE4-4352-BF46-49B3A77BAA0E}" type="doc">
      <dgm:prSet loTypeId="urn:microsoft.com/office/officeart/2005/8/layout/h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85B2C42-4854-44D2-9EE4-3D87CFA6F483}">
      <dgm:prSet phldrT="[Текст]" custT="1"/>
      <dgm:spPr/>
      <dgm:t>
        <a:bodyPr/>
        <a:lstStyle/>
        <a:p>
          <a:r>
            <a:rPr kumimoji="0" lang="ru-RU" sz="1400" b="0" i="0" u="none" strike="noStrike" cap="none" normalizeH="0" baseline="0" smtClean="0">
              <a:ln/>
              <a:effectLst/>
              <a:latin typeface="Arial Nova Cond Light" pitchFamily="34" charset="0"/>
              <a:ea typeface="Times New Roman" pitchFamily="18" charset="0"/>
              <a:cs typeface="Arial" pitchFamily="34" charset="0"/>
            </a:rPr>
            <a:t>большая целевая группа </a:t>
          </a:r>
          <a:endParaRPr lang="ru-RU" sz="1400" b="0" dirty="0">
            <a:latin typeface="Arial Nova Cond Light" pitchFamily="34" charset="0"/>
          </a:endParaRPr>
        </a:p>
      </dgm:t>
    </dgm:pt>
    <dgm:pt modelId="{4DEB3A56-A46B-4C16-BFED-EE272AB69949}" type="parTrans" cxnId="{271B890B-1FC9-4686-919D-607C77FD6A8A}">
      <dgm:prSet/>
      <dgm:spPr/>
      <dgm:t>
        <a:bodyPr/>
        <a:lstStyle/>
        <a:p>
          <a:endParaRPr lang="ru-RU">
            <a:latin typeface="Arial Nova Cond Light" pitchFamily="34" charset="0"/>
          </a:endParaRPr>
        </a:p>
      </dgm:t>
    </dgm:pt>
    <dgm:pt modelId="{7D928B33-E007-47CF-93E5-6194D36E4A01}" type="sibTrans" cxnId="{271B890B-1FC9-4686-919D-607C77FD6A8A}">
      <dgm:prSet/>
      <dgm:spPr/>
      <dgm:t>
        <a:bodyPr/>
        <a:lstStyle/>
        <a:p>
          <a:endParaRPr lang="ru-RU">
            <a:latin typeface="Arial Nova Cond Light" pitchFamily="34" charset="0"/>
          </a:endParaRPr>
        </a:p>
      </dgm:t>
    </dgm:pt>
    <dgm:pt modelId="{B1E884AB-6488-4719-8BFB-57219D7E4612}">
      <dgm:prSet phldrT="[Текст]" custT="1"/>
      <dgm:spPr/>
      <dgm:t>
        <a:bodyPr/>
        <a:lstStyle/>
        <a:p>
          <a:r>
            <a:rPr lang="ru-RU" sz="1800" dirty="0" smtClean="0">
              <a:latin typeface="Arial Nova Cond Light" pitchFamily="34" charset="0"/>
              <a:cs typeface="Arial" pitchFamily="34" charset="0"/>
            </a:rPr>
            <a:t>исторические </a:t>
          </a:r>
          <a:r>
            <a:rPr lang="ru-RU" sz="1800" dirty="0" err="1" smtClean="0">
              <a:latin typeface="Arial Nova Cond Light" pitchFamily="34" charset="0"/>
              <a:cs typeface="Arial" pitchFamily="34" charset="0"/>
            </a:rPr>
            <a:t>квесты</a:t>
          </a:r>
          <a:r>
            <a:rPr lang="ru-RU" sz="1800" dirty="0" smtClean="0">
              <a:latin typeface="Arial Nova Cond Light" pitchFamily="34" charset="0"/>
              <a:cs typeface="Arial" pitchFamily="34" charset="0"/>
            </a:rPr>
            <a:t> по краеведению</a:t>
          </a:r>
          <a:endParaRPr lang="ru-RU" sz="1800" dirty="0">
            <a:latin typeface="Arial Nova Cond Light" pitchFamily="34" charset="0"/>
            <a:cs typeface="Arial" pitchFamily="34" charset="0"/>
          </a:endParaRPr>
        </a:p>
      </dgm:t>
    </dgm:pt>
    <dgm:pt modelId="{A2FA4195-6230-4145-81D4-4909A15E584C}" type="parTrans" cxnId="{AAEF9A29-C763-419F-8B7C-882B80E38074}">
      <dgm:prSet/>
      <dgm:spPr/>
      <dgm:t>
        <a:bodyPr/>
        <a:lstStyle/>
        <a:p>
          <a:endParaRPr lang="ru-RU">
            <a:latin typeface="Arial Nova Cond Light" pitchFamily="34" charset="0"/>
          </a:endParaRPr>
        </a:p>
      </dgm:t>
    </dgm:pt>
    <dgm:pt modelId="{008BEA6C-1C4D-454A-B475-1AD6CC2A61E3}" type="sibTrans" cxnId="{AAEF9A29-C763-419F-8B7C-882B80E38074}">
      <dgm:prSet/>
      <dgm:spPr/>
      <dgm:t>
        <a:bodyPr/>
        <a:lstStyle/>
        <a:p>
          <a:endParaRPr lang="ru-RU">
            <a:latin typeface="Arial Nova Cond Light" pitchFamily="34" charset="0"/>
          </a:endParaRPr>
        </a:p>
      </dgm:t>
    </dgm:pt>
    <dgm:pt modelId="{0338B897-4E64-4CC8-9C45-E4902443F35E}">
      <dgm:prSet phldrT="[Текст]" custT="1"/>
      <dgm:spPr/>
      <dgm:t>
        <a:bodyPr/>
        <a:lstStyle/>
        <a:p>
          <a:r>
            <a:rPr kumimoji="0" lang="ru-RU" sz="1400" b="0" i="0" u="none" strike="noStrike" cap="none" normalizeH="0" baseline="0" smtClean="0">
              <a:ln/>
              <a:effectLst/>
              <a:latin typeface="Arial Nova Cond Light" pitchFamily="34" charset="0"/>
              <a:ea typeface="Times New Roman" pitchFamily="18" charset="0"/>
              <a:cs typeface="Arial" pitchFamily="34" charset="0"/>
            </a:rPr>
            <a:t>создания специальных велодорожек в городской черте</a:t>
          </a:r>
          <a:endParaRPr lang="ru-RU" sz="1400" b="1" dirty="0">
            <a:latin typeface="Arial Nova Cond Light" pitchFamily="34" charset="0"/>
          </a:endParaRPr>
        </a:p>
      </dgm:t>
    </dgm:pt>
    <dgm:pt modelId="{7BFF8E9D-F8B2-4B7A-BFFF-587172C778A6}" type="parTrans" cxnId="{2B01E536-0705-459F-9FE4-EB9407D216DA}">
      <dgm:prSet/>
      <dgm:spPr/>
      <dgm:t>
        <a:bodyPr/>
        <a:lstStyle/>
        <a:p>
          <a:endParaRPr lang="ru-RU">
            <a:latin typeface="Arial Nova Cond Light" pitchFamily="34" charset="0"/>
          </a:endParaRPr>
        </a:p>
      </dgm:t>
    </dgm:pt>
    <dgm:pt modelId="{E56CC2BC-FF6F-47BA-BF7F-E3D556965886}" type="sibTrans" cxnId="{2B01E536-0705-459F-9FE4-EB9407D216DA}">
      <dgm:prSet/>
      <dgm:spPr/>
      <dgm:t>
        <a:bodyPr/>
        <a:lstStyle/>
        <a:p>
          <a:endParaRPr lang="ru-RU">
            <a:latin typeface="Arial Nova Cond Light" pitchFamily="34" charset="0"/>
          </a:endParaRPr>
        </a:p>
      </dgm:t>
    </dgm:pt>
    <dgm:pt modelId="{C23BE7D1-9852-4C3B-ACF7-AB17B7827447}">
      <dgm:prSet phldrT="[Текст]" custT="1"/>
      <dgm:spPr/>
      <dgm:t>
        <a:bodyPr/>
        <a:lstStyle/>
        <a:p>
          <a:r>
            <a:rPr kumimoji="0" lang="ru-RU" sz="1800" b="0" i="0" u="none" strike="noStrike" cap="none" normalizeH="0" baseline="0" smtClean="0">
              <a:ln/>
              <a:effectLst/>
              <a:latin typeface="Arial Nova Cond Light" pitchFamily="34" charset="0"/>
              <a:ea typeface="Times New Roman" pitchFamily="18" charset="0"/>
              <a:cs typeface="Arial" pitchFamily="34" charset="0"/>
            </a:rPr>
            <a:t>серия новых веломаршрутов</a:t>
          </a:r>
          <a:endParaRPr lang="ru-RU" sz="1800" dirty="0">
            <a:latin typeface="Arial Nova Cond Light" pitchFamily="34" charset="0"/>
          </a:endParaRPr>
        </a:p>
      </dgm:t>
    </dgm:pt>
    <dgm:pt modelId="{CA0293F3-C41C-4F3F-8B3C-EDC62DF1AAB6}" type="parTrans" cxnId="{D141C63B-F8E9-4783-93ED-12C647E1BF95}">
      <dgm:prSet/>
      <dgm:spPr/>
      <dgm:t>
        <a:bodyPr/>
        <a:lstStyle/>
        <a:p>
          <a:endParaRPr lang="ru-RU">
            <a:latin typeface="Arial Nova Cond Light" pitchFamily="34" charset="0"/>
          </a:endParaRPr>
        </a:p>
      </dgm:t>
    </dgm:pt>
    <dgm:pt modelId="{1D7D8CE4-D578-49BA-A86A-908EA0B254DB}" type="sibTrans" cxnId="{D141C63B-F8E9-4783-93ED-12C647E1BF95}">
      <dgm:prSet/>
      <dgm:spPr/>
      <dgm:t>
        <a:bodyPr/>
        <a:lstStyle/>
        <a:p>
          <a:endParaRPr lang="ru-RU">
            <a:latin typeface="Arial Nova Cond Light" pitchFamily="34" charset="0"/>
          </a:endParaRPr>
        </a:p>
      </dgm:t>
    </dgm:pt>
    <dgm:pt modelId="{F3E8DD15-63C7-4A76-81C2-2B297EDAF788}">
      <dgm:prSet phldrT="[Текст]"/>
      <dgm:spPr/>
      <dgm:t>
        <a:bodyPr/>
        <a:lstStyle/>
        <a:p>
          <a:r>
            <a:rPr kumimoji="0" lang="ru-RU" b="0" i="0" u="none" strike="noStrike" cap="none" normalizeH="0" baseline="0" smtClean="0">
              <a:ln/>
              <a:effectLst/>
              <a:latin typeface="Arial Nova Cond Light" pitchFamily="34" charset="0"/>
              <a:ea typeface="Times New Roman" pitchFamily="18" charset="0"/>
              <a:cs typeface="Arial" pitchFamily="34" charset="0"/>
            </a:rPr>
            <a:t>путешествие в заданном направлении, самостоятельно или с присутствием экскурсовода </a:t>
          </a:r>
          <a:endParaRPr lang="ru-RU" dirty="0">
            <a:latin typeface="Arial Nova Cond Light" pitchFamily="34" charset="0"/>
          </a:endParaRPr>
        </a:p>
      </dgm:t>
    </dgm:pt>
    <dgm:pt modelId="{24C7D02C-DC2C-4730-BC13-7B34CC78FF55}" type="parTrans" cxnId="{33372339-0D5A-4535-BAE1-13C370B9B649}">
      <dgm:prSet/>
      <dgm:spPr/>
      <dgm:t>
        <a:bodyPr/>
        <a:lstStyle/>
        <a:p>
          <a:endParaRPr lang="ru-RU">
            <a:latin typeface="Arial Nova Cond Light" pitchFamily="34" charset="0"/>
          </a:endParaRPr>
        </a:p>
      </dgm:t>
    </dgm:pt>
    <dgm:pt modelId="{39398BE4-B270-488C-BD67-E555D9CA6AE0}" type="sibTrans" cxnId="{33372339-0D5A-4535-BAE1-13C370B9B649}">
      <dgm:prSet/>
      <dgm:spPr/>
      <dgm:t>
        <a:bodyPr/>
        <a:lstStyle/>
        <a:p>
          <a:endParaRPr lang="ru-RU">
            <a:latin typeface="Arial Nova Cond Light" pitchFamily="34" charset="0"/>
          </a:endParaRPr>
        </a:p>
      </dgm:t>
    </dgm:pt>
    <dgm:pt modelId="{9E2A35F9-CCE7-4C44-B0FD-400B7249A5F8}">
      <dgm:prSet phldrT="[Текст]" custT="1"/>
      <dgm:spPr/>
      <dgm:t>
        <a:bodyPr/>
        <a:lstStyle/>
        <a:p>
          <a:r>
            <a:rPr lang="ru-RU" sz="1800" dirty="0" smtClean="0">
              <a:latin typeface="Arial Nova Cond Light" pitchFamily="34" charset="0"/>
              <a:cs typeface="Arial" pitchFamily="34" charset="0"/>
            </a:rPr>
            <a:t>обновление маршрута</a:t>
          </a:r>
          <a:endParaRPr lang="ru-RU" sz="1800" dirty="0">
            <a:latin typeface="Arial Nova Cond Light" pitchFamily="34" charset="0"/>
            <a:cs typeface="Arial" pitchFamily="34" charset="0"/>
          </a:endParaRPr>
        </a:p>
      </dgm:t>
    </dgm:pt>
    <dgm:pt modelId="{F19576E5-C684-472D-9F3F-B6620E4329DF}" type="parTrans" cxnId="{B7A5CAB4-B2BD-4FB3-BFCB-8795AEE22599}">
      <dgm:prSet/>
      <dgm:spPr/>
      <dgm:t>
        <a:bodyPr/>
        <a:lstStyle/>
        <a:p>
          <a:endParaRPr lang="ru-RU">
            <a:latin typeface="Arial Nova Cond Light" pitchFamily="34" charset="0"/>
          </a:endParaRPr>
        </a:p>
      </dgm:t>
    </dgm:pt>
    <dgm:pt modelId="{1449A23D-A67D-4A6E-B08E-C452A42E33E9}" type="sibTrans" cxnId="{B7A5CAB4-B2BD-4FB3-BFCB-8795AEE22599}">
      <dgm:prSet/>
      <dgm:spPr/>
      <dgm:t>
        <a:bodyPr/>
        <a:lstStyle/>
        <a:p>
          <a:endParaRPr lang="ru-RU">
            <a:latin typeface="Arial Nova Cond Light" pitchFamily="34" charset="0"/>
          </a:endParaRPr>
        </a:p>
      </dgm:t>
    </dgm:pt>
    <dgm:pt modelId="{4D8C9257-D6FB-4138-91DF-95827BB34483}">
      <dgm:prSet phldrT="[Текст]" custT="1"/>
      <dgm:spPr/>
      <dgm:t>
        <a:bodyPr/>
        <a:lstStyle/>
        <a:p>
          <a:r>
            <a:rPr lang="ru-RU" sz="1800" dirty="0" err="1" smtClean="0">
              <a:latin typeface="Arial Nova Cond Light" pitchFamily="34" charset="0"/>
              <a:cs typeface="Arial" pitchFamily="34" charset="0"/>
            </a:rPr>
            <a:t>интерактив</a:t>
          </a:r>
          <a:endParaRPr lang="ru-RU" sz="1800" dirty="0">
            <a:latin typeface="Arial Nova Cond Light" pitchFamily="34" charset="0"/>
            <a:cs typeface="Arial" pitchFamily="34" charset="0"/>
          </a:endParaRPr>
        </a:p>
      </dgm:t>
    </dgm:pt>
    <dgm:pt modelId="{137E58B0-250A-47D0-823B-C289406CB711}" type="parTrans" cxnId="{9633D4E6-45CB-4F67-8417-741BA457F9D4}">
      <dgm:prSet/>
      <dgm:spPr/>
      <dgm:t>
        <a:bodyPr/>
        <a:lstStyle/>
        <a:p>
          <a:endParaRPr lang="ru-RU">
            <a:latin typeface="Arial Nova Cond Light" pitchFamily="34" charset="0"/>
          </a:endParaRPr>
        </a:p>
      </dgm:t>
    </dgm:pt>
    <dgm:pt modelId="{37C3DD94-F18D-44D0-B136-258305531D65}" type="sibTrans" cxnId="{9633D4E6-45CB-4F67-8417-741BA457F9D4}">
      <dgm:prSet/>
      <dgm:spPr/>
      <dgm:t>
        <a:bodyPr/>
        <a:lstStyle/>
        <a:p>
          <a:endParaRPr lang="ru-RU">
            <a:latin typeface="Arial Nova Cond Light" pitchFamily="34" charset="0"/>
          </a:endParaRPr>
        </a:p>
      </dgm:t>
    </dgm:pt>
    <dgm:pt modelId="{5811057D-2C6B-497A-B825-3A93FDFB053B}">
      <dgm:prSet phldrT="[Текст]" custT="1"/>
      <dgm:spPr/>
      <dgm:t>
        <a:bodyPr/>
        <a:lstStyle/>
        <a:p>
          <a:r>
            <a:rPr kumimoji="0" lang="ru-RU" sz="1800" b="0" i="0" u="none" strike="noStrike" cap="none" normalizeH="0" baseline="0" smtClean="0">
              <a:ln/>
              <a:effectLst/>
              <a:latin typeface="Arial Nova Cond Light" pitchFamily="34" charset="0"/>
              <a:ea typeface="Times New Roman" pitchFamily="18" charset="0"/>
              <a:cs typeface="Arial" pitchFamily="34" charset="0"/>
            </a:rPr>
            <a:t>велопробеги велопарады</a:t>
          </a:r>
          <a:endParaRPr lang="ru-RU" sz="1800" dirty="0">
            <a:latin typeface="Arial Nova Cond Light" pitchFamily="34" charset="0"/>
            <a:cs typeface="Arial" pitchFamily="34" charset="0"/>
          </a:endParaRPr>
        </a:p>
      </dgm:t>
    </dgm:pt>
    <dgm:pt modelId="{F28F99C5-A3EA-4224-A6B7-EA57A1272CC5}" type="parTrans" cxnId="{2874C814-E02F-4FC9-857D-2E2B1DCADA58}">
      <dgm:prSet/>
      <dgm:spPr/>
      <dgm:t>
        <a:bodyPr/>
        <a:lstStyle/>
        <a:p>
          <a:endParaRPr lang="ru-RU">
            <a:latin typeface="Arial Nova Cond Light" pitchFamily="34" charset="0"/>
          </a:endParaRPr>
        </a:p>
      </dgm:t>
    </dgm:pt>
    <dgm:pt modelId="{0E928375-75AA-4A47-9937-CBA063971B55}" type="sibTrans" cxnId="{2874C814-E02F-4FC9-857D-2E2B1DCADA58}">
      <dgm:prSet/>
      <dgm:spPr/>
      <dgm:t>
        <a:bodyPr/>
        <a:lstStyle/>
        <a:p>
          <a:endParaRPr lang="ru-RU">
            <a:latin typeface="Arial Nova Cond Light" pitchFamily="34" charset="0"/>
          </a:endParaRPr>
        </a:p>
      </dgm:t>
    </dgm:pt>
    <dgm:pt modelId="{71577123-09DA-4A48-BBF6-429F92CB5D96}">
      <dgm:prSet phldrT="[Текст]" custT="1"/>
      <dgm:spPr/>
      <dgm:t>
        <a:bodyPr/>
        <a:lstStyle/>
        <a:p>
          <a:r>
            <a:rPr lang="ru-RU" sz="1800" dirty="0" smtClean="0">
              <a:latin typeface="Arial Nova Cond Light" pitchFamily="34" charset="0"/>
              <a:cs typeface="Arial" pitchFamily="34" charset="0"/>
            </a:rPr>
            <a:t>маршрутный лист</a:t>
          </a:r>
          <a:endParaRPr lang="ru-RU" sz="1800" dirty="0">
            <a:latin typeface="Arial Nova Cond Light" pitchFamily="34" charset="0"/>
            <a:cs typeface="Arial" pitchFamily="34" charset="0"/>
          </a:endParaRPr>
        </a:p>
      </dgm:t>
    </dgm:pt>
    <dgm:pt modelId="{326C0792-237B-4CCE-9992-0D8E51F4DD5E}" type="parTrans" cxnId="{ACB312D0-B06F-4DD7-A5D5-6D36DC4DB5F9}">
      <dgm:prSet/>
      <dgm:spPr/>
      <dgm:t>
        <a:bodyPr/>
        <a:lstStyle/>
        <a:p>
          <a:endParaRPr lang="ru-RU">
            <a:latin typeface="Arial Nova Cond Light" pitchFamily="34" charset="0"/>
          </a:endParaRPr>
        </a:p>
      </dgm:t>
    </dgm:pt>
    <dgm:pt modelId="{F5C7633A-BA47-4724-9F14-14895316F50D}" type="sibTrans" cxnId="{ACB312D0-B06F-4DD7-A5D5-6D36DC4DB5F9}">
      <dgm:prSet/>
      <dgm:spPr/>
      <dgm:t>
        <a:bodyPr/>
        <a:lstStyle/>
        <a:p>
          <a:endParaRPr lang="ru-RU">
            <a:latin typeface="Arial Nova Cond Light" pitchFamily="34" charset="0"/>
          </a:endParaRPr>
        </a:p>
      </dgm:t>
    </dgm:pt>
    <dgm:pt modelId="{24735A29-8C9D-4969-A4DB-F81F1C58C956}" type="pres">
      <dgm:prSet presAssocID="{95FFBC40-5CE4-4352-BF46-49B3A77BAA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D9F417-B96B-40C6-9000-E5AC888210A9}" type="pres">
      <dgm:prSet presAssocID="{95FFBC40-5CE4-4352-BF46-49B3A77BAA0E}" presName="tSp" presStyleCnt="0"/>
      <dgm:spPr/>
      <dgm:t>
        <a:bodyPr/>
        <a:lstStyle/>
        <a:p>
          <a:endParaRPr lang="ru-RU"/>
        </a:p>
      </dgm:t>
    </dgm:pt>
    <dgm:pt modelId="{20BAE3AA-62F9-42E9-B17E-1B7F665490B8}" type="pres">
      <dgm:prSet presAssocID="{95FFBC40-5CE4-4352-BF46-49B3A77BAA0E}" presName="bSp" presStyleCnt="0"/>
      <dgm:spPr/>
      <dgm:t>
        <a:bodyPr/>
        <a:lstStyle/>
        <a:p>
          <a:endParaRPr lang="ru-RU"/>
        </a:p>
      </dgm:t>
    </dgm:pt>
    <dgm:pt modelId="{ECACC3E4-0690-4532-9CB1-8573035E6148}" type="pres">
      <dgm:prSet presAssocID="{95FFBC40-5CE4-4352-BF46-49B3A77BAA0E}" presName="process" presStyleCnt="0"/>
      <dgm:spPr/>
      <dgm:t>
        <a:bodyPr/>
        <a:lstStyle/>
        <a:p>
          <a:endParaRPr lang="ru-RU"/>
        </a:p>
      </dgm:t>
    </dgm:pt>
    <dgm:pt modelId="{ED6E4AA4-7EE7-4943-ABFD-9EB4D4651E0C}" type="pres">
      <dgm:prSet presAssocID="{185B2C42-4854-44D2-9EE4-3D87CFA6F483}" presName="composite1" presStyleCnt="0"/>
      <dgm:spPr/>
      <dgm:t>
        <a:bodyPr/>
        <a:lstStyle/>
        <a:p>
          <a:endParaRPr lang="ru-RU"/>
        </a:p>
      </dgm:t>
    </dgm:pt>
    <dgm:pt modelId="{83327CA2-38BD-4ECA-968B-D22FE7FF4DD9}" type="pres">
      <dgm:prSet presAssocID="{185B2C42-4854-44D2-9EE4-3D87CFA6F483}" presName="dummyNode1" presStyleLbl="node1" presStyleIdx="0" presStyleCnt="3"/>
      <dgm:spPr/>
      <dgm:t>
        <a:bodyPr/>
        <a:lstStyle/>
        <a:p>
          <a:endParaRPr lang="ru-RU"/>
        </a:p>
      </dgm:t>
    </dgm:pt>
    <dgm:pt modelId="{C8FEDE95-A784-4E46-9A8F-81E9D023FAA3}" type="pres">
      <dgm:prSet presAssocID="{185B2C42-4854-44D2-9EE4-3D87CFA6F483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A6F29-595D-48E0-A08A-796BF62430CD}" type="pres">
      <dgm:prSet presAssocID="{185B2C42-4854-44D2-9EE4-3D87CFA6F48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BE667-26F3-4A18-BA42-70E9EFB1BC2D}" type="pres">
      <dgm:prSet presAssocID="{185B2C42-4854-44D2-9EE4-3D87CFA6F483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825B3-F832-40B0-A4F7-5349DD59C05E}" type="pres">
      <dgm:prSet presAssocID="{185B2C42-4854-44D2-9EE4-3D87CFA6F483}" presName="connSite1" presStyleCnt="0"/>
      <dgm:spPr/>
      <dgm:t>
        <a:bodyPr/>
        <a:lstStyle/>
        <a:p>
          <a:endParaRPr lang="ru-RU"/>
        </a:p>
      </dgm:t>
    </dgm:pt>
    <dgm:pt modelId="{1B07FBF6-D514-48B1-A07E-D7A3ED8672E7}" type="pres">
      <dgm:prSet presAssocID="{7D928B33-E007-47CF-93E5-6194D36E4A01}" presName="Name9" presStyleLbl="sibTrans2D1" presStyleIdx="0" presStyleCnt="2"/>
      <dgm:spPr/>
      <dgm:t>
        <a:bodyPr/>
        <a:lstStyle/>
        <a:p>
          <a:endParaRPr lang="ru-RU"/>
        </a:p>
      </dgm:t>
    </dgm:pt>
    <dgm:pt modelId="{059F03A6-20DF-4BC7-8923-E192078801BD}" type="pres">
      <dgm:prSet presAssocID="{0338B897-4E64-4CC8-9C45-E4902443F35E}" presName="composite2" presStyleCnt="0"/>
      <dgm:spPr/>
      <dgm:t>
        <a:bodyPr/>
        <a:lstStyle/>
        <a:p>
          <a:endParaRPr lang="ru-RU"/>
        </a:p>
      </dgm:t>
    </dgm:pt>
    <dgm:pt modelId="{92A17C3B-08F3-4E72-A62B-EBBA92BF2C84}" type="pres">
      <dgm:prSet presAssocID="{0338B897-4E64-4CC8-9C45-E4902443F35E}" presName="dummyNode2" presStyleLbl="node1" presStyleIdx="0" presStyleCnt="3"/>
      <dgm:spPr/>
      <dgm:t>
        <a:bodyPr/>
        <a:lstStyle/>
        <a:p>
          <a:endParaRPr lang="ru-RU"/>
        </a:p>
      </dgm:t>
    </dgm:pt>
    <dgm:pt modelId="{86F992A4-3A1B-498B-B70A-D9901751678D}" type="pres">
      <dgm:prSet presAssocID="{0338B897-4E64-4CC8-9C45-E4902443F35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90056-0C08-487F-87AC-84380BF694BA}" type="pres">
      <dgm:prSet presAssocID="{0338B897-4E64-4CC8-9C45-E4902443F3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54FE0-F369-4890-A665-A70EF86FA358}" type="pres">
      <dgm:prSet presAssocID="{0338B897-4E64-4CC8-9C45-E4902443F35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A1229-C9D1-45C7-9C46-AED654DE46A7}" type="pres">
      <dgm:prSet presAssocID="{0338B897-4E64-4CC8-9C45-E4902443F35E}" presName="connSite2" presStyleCnt="0"/>
      <dgm:spPr/>
      <dgm:t>
        <a:bodyPr/>
        <a:lstStyle/>
        <a:p>
          <a:endParaRPr lang="ru-RU"/>
        </a:p>
      </dgm:t>
    </dgm:pt>
    <dgm:pt modelId="{CB965676-ACFE-481F-AF98-1B3D08DF38E5}" type="pres">
      <dgm:prSet presAssocID="{E56CC2BC-FF6F-47BA-BF7F-E3D556965886}" presName="Name18" presStyleLbl="sibTrans2D1" presStyleIdx="1" presStyleCnt="2"/>
      <dgm:spPr/>
      <dgm:t>
        <a:bodyPr/>
        <a:lstStyle/>
        <a:p>
          <a:endParaRPr lang="ru-RU"/>
        </a:p>
      </dgm:t>
    </dgm:pt>
    <dgm:pt modelId="{B5D2A0D5-C18F-4BFC-8289-995A7F332D4D}" type="pres">
      <dgm:prSet presAssocID="{F3E8DD15-63C7-4A76-81C2-2B297EDAF788}" presName="composite1" presStyleCnt="0"/>
      <dgm:spPr/>
      <dgm:t>
        <a:bodyPr/>
        <a:lstStyle/>
        <a:p>
          <a:endParaRPr lang="ru-RU"/>
        </a:p>
      </dgm:t>
    </dgm:pt>
    <dgm:pt modelId="{E67E8B64-CADF-42EA-A11E-C79B45CF4B29}" type="pres">
      <dgm:prSet presAssocID="{F3E8DD15-63C7-4A76-81C2-2B297EDAF788}" presName="dummyNode1" presStyleLbl="node1" presStyleIdx="1" presStyleCnt="3"/>
      <dgm:spPr/>
      <dgm:t>
        <a:bodyPr/>
        <a:lstStyle/>
        <a:p>
          <a:endParaRPr lang="ru-RU"/>
        </a:p>
      </dgm:t>
    </dgm:pt>
    <dgm:pt modelId="{12A03B29-A539-40BB-875B-2F825875A3CB}" type="pres">
      <dgm:prSet presAssocID="{F3E8DD15-63C7-4A76-81C2-2B297EDAF78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C0D7D-971A-4189-A8AB-7B73CA69CB0B}" type="pres">
      <dgm:prSet presAssocID="{F3E8DD15-63C7-4A76-81C2-2B297EDAF78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C04F7-F1AD-49C0-9265-27C298C8FC3A}" type="pres">
      <dgm:prSet presAssocID="{F3E8DD15-63C7-4A76-81C2-2B297EDAF78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215B2-241D-4C69-9265-EF3951C29235}" type="pres">
      <dgm:prSet presAssocID="{F3E8DD15-63C7-4A76-81C2-2B297EDAF788}" presName="connSite1" presStyleCnt="0"/>
      <dgm:spPr/>
      <dgm:t>
        <a:bodyPr/>
        <a:lstStyle/>
        <a:p>
          <a:endParaRPr lang="ru-RU"/>
        </a:p>
      </dgm:t>
    </dgm:pt>
  </dgm:ptLst>
  <dgm:cxnLst>
    <dgm:cxn modelId="{07E2D4A4-A84A-4B40-BCE7-B2D89C8654A8}" type="presOf" srcId="{0338B897-4E64-4CC8-9C45-E4902443F35E}" destId="{07654FE0-F369-4890-A665-A70EF86FA358}" srcOrd="0" destOrd="0" presId="urn:microsoft.com/office/officeart/2005/8/layout/hProcess4"/>
    <dgm:cxn modelId="{0FBBBDFC-6FAA-43DC-A1E4-359107A6A127}" type="presOf" srcId="{7D928B33-E007-47CF-93E5-6194D36E4A01}" destId="{1B07FBF6-D514-48B1-A07E-D7A3ED8672E7}" srcOrd="0" destOrd="0" presId="urn:microsoft.com/office/officeart/2005/8/layout/hProcess4"/>
    <dgm:cxn modelId="{D8DCCAAD-FC85-452E-B0B5-0BD0BF07DA57}" type="presOf" srcId="{F3E8DD15-63C7-4A76-81C2-2B297EDAF788}" destId="{245C04F7-F1AD-49C0-9265-27C298C8FC3A}" srcOrd="0" destOrd="0" presId="urn:microsoft.com/office/officeart/2005/8/layout/hProcess4"/>
    <dgm:cxn modelId="{AAEF9A29-C763-419F-8B7C-882B80E38074}" srcId="{185B2C42-4854-44D2-9EE4-3D87CFA6F483}" destId="{B1E884AB-6488-4719-8BFB-57219D7E4612}" srcOrd="0" destOrd="0" parTransId="{A2FA4195-6230-4145-81D4-4909A15E584C}" sibTransId="{008BEA6C-1C4D-454A-B475-1AD6CC2A61E3}"/>
    <dgm:cxn modelId="{0D5B5261-3940-4B0F-B58E-8FF8A244816B}" type="presOf" srcId="{4D8C9257-D6FB-4138-91DF-95827BB34483}" destId="{5F6C0D7D-971A-4189-A8AB-7B73CA69CB0B}" srcOrd="1" destOrd="1" presId="urn:microsoft.com/office/officeart/2005/8/layout/hProcess4"/>
    <dgm:cxn modelId="{6855C6EF-4E9C-4B57-9A2B-83F9A4BC650C}" type="presOf" srcId="{4D8C9257-D6FB-4138-91DF-95827BB34483}" destId="{12A03B29-A539-40BB-875B-2F825875A3CB}" srcOrd="0" destOrd="1" presId="urn:microsoft.com/office/officeart/2005/8/layout/hProcess4"/>
    <dgm:cxn modelId="{C3E94891-39A8-44C1-9848-77D816F55351}" type="presOf" srcId="{9E2A35F9-CCE7-4C44-B0FD-400B7249A5F8}" destId="{5F6C0D7D-971A-4189-A8AB-7B73CA69CB0B}" srcOrd="1" destOrd="0" presId="urn:microsoft.com/office/officeart/2005/8/layout/hProcess4"/>
    <dgm:cxn modelId="{ACB312D0-B06F-4DD7-A5D5-6D36DC4DB5F9}" srcId="{F3E8DD15-63C7-4A76-81C2-2B297EDAF788}" destId="{71577123-09DA-4A48-BBF6-429F92CB5D96}" srcOrd="2" destOrd="0" parTransId="{326C0792-237B-4CCE-9992-0D8E51F4DD5E}" sibTransId="{F5C7633A-BA47-4724-9F14-14895316F50D}"/>
    <dgm:cxn modelId="{75FA7CE8-279A-45E0-9B90-8E207B88D06F}" type="presOf" srcId="{71577123-09DA-4A48-BBF6-429F92CB5D96}" destId="{5F6C0D7D-971A-4189-A8AB-7B73CA69CB0B}" srcOrd="1" destOrd="2" presId="urn:microsoft.com/office/officeart/2005/8/layout/hProcess4"/>
    <dgm:cxn modelId="{2874C814-E02F-4FC9-857D-2E2B1DCADA58}" srcId="{185B2C42-4854-44D2-9EE4-3D87CFA6F483}" destId="{5811057D-2C6B-497A-B825-3A93FDFB053B}" srcOrd="1" destOrd="0" parTransId="{F28F99C5-A3EA-4224-A6B7-EA57A1272CC5}" sibTransId="{0E928375-75AA-4A47-9937-CBA063971B55}"/>
    <dgm:cxn modelId="{D2C506F3-6F62-41A7-8872-154EED850234}" type="presOf" srcId="{E56CC2BC-FF6F-47BA-BF7F-E3D556965886}" destId="{CB965676-ACFE-481F-AF98-1B3D08DF38E5}" srcOrd="0" destOrd="0" presId="urn:microsoft.com/office/officeart/2005/8/layout/hProcess4"/>
    <dgm:cxn modelId="{CD0C7690-234E-4835-8269-007BA94D78F2}" type="presOf" srcId="{5811057D-2C6B-497A-B825-3A93FDFB053B}" destId="{C8FEDE95-A784-4E46-9A8F-81E9D023FAA3}" srcOrd="0" destOrd="1" presId="urn:microsoft.com/office/officeart/2005/8/layout/hProcess4"/>
    <dgm:cxn modelId="{E7A6793D-A427-4FB4-87AC-64324C260E52}" type="presOf" srcId="{C23BE7D1-9852-4C3B-ACF7-AB17B7827447}" destId="{86F992A4-3A1B-498B-B70A-D9901751678D}" srcOrd="0" destOrd="0" presId="urn:microsoft.com/office/officeart/2005/8/layout/hProcess4"/>
    <dgm:cxn modelId="{9633D4E6-45CB-4F67-8417-741BA457F9D4}" srcId="{F3E8DD15-63C7-4A76-81C2-2B297EDAF788}" destId="{4D8C9257-D6FB-4138-91DF-95827BB34483}" srcOrd="1" destOrd="0" parTransId="{137E58B0-250A-47D0-823B-C289406CB711}" sibTransId="{37C3DD94-F18D-44D0-B136-258305531D65}"/>
    <dgm:cxn modelId="{DD734166-3D9C-4739-844B-B31D73CA72BE}" type="presOf" srcId="{C23BE7D1-9852-4C3B-ACF7-AB17B7827447}" destId="{74A90056-0C08-487F-87AC-84380BF694BA}" srcOrd="1" destOrd="0" presId="urn:microsoft.com/office/officeart/2005/8/layout/hProcess4"/>
    <dgm:cxn modelId="{F0CDBA10-3E3D-4857-90C6-D2911994E8A4}" type="presOf" srcId="{9E2A35F9-CCE7-4C44-B0FD-400B7249A5F8}" destId="{12A03B29-A539-40BB-875B-2F825875A3CB}" srcOrd="0" destOrd="0" presId="urn:microsoft.com/office/officeart/2005/8/layout/hProcess4"/>
    <dgm:cxn modelId="{B1A36721-287B-4F74-9C80-88D4BC1C340D}" type="presOf" srcId="{71577123-09DA-4A48-BBF6-429F92CB5D96}" destId="{12A03B29-A539-40BB-875B-2F825875A3CB}" srcOrd="0" destOrd="2" presId="urn:microsoft.com/office/officeart/2005/8/layout/hProcess4"/>
    <dgm:cxn modelId="{7B291F44-458F-40F9-87BF-E103BBEEE354}" type="presOf" srcId="{B1E884AB-6488-4719-8BFB-57219D7E4612}" destId="{C8FEDE95-A784-4E46-9A8F-81E9D023FAA3}" srcOrd="0" destOrd="0" presId="urn:microsoft.com/office/officeart/2005/8/layout/hProcess4"/>
    <dgm:cxn modelId="{6275D0A7-3F7A-4D04-A19C-3215684AD6C9}" type="presOf" srcId="{5811057D-2C6B-497A-B825-3A93FDFB053B}" destId="{870A6F29-595D-48E0-A08A-796BF62430CD}" srcOrd="1" destOrd="1" presId="urn:microsoft.com/office/officeart/2005/8/layout/hProcess4"/>
    <dgm:cxn modelId="{B7A5CAB4-B2BD-4FB3-BFCB-8795AEE22599}" srcId="{F3E8DD15-63C7-4A76-81C2-2B297EDAF788}" destId="{9E2A35F9-CCE7-4C44-B0FD-400B7249A5F8}" srcOrd="0" destOrd="0" parTransId="{F19576E5-C684-472D-9F3F-B6620E4329DF}" sibTransId="{1449A23D-A67D-4A6E-B08E-C452A42E33E9}"/>
    <dgm:cxn modelId="{D141C63B-F8E9-4783-93ED-12C647E1BF95}" srcId="{0338B897-4E64-4CC8-9C45-E4902443F35E}" destId="{C23BE7D1-9852-4C3B-ACF7-AB17B7827447}" srcOrd="0" destOrd="0" parTransId="{CA0293F3-C41C-4F3F-8B3C-EDC62DF1AAB6}" sibTransId="{1D7D8CE4-D578-49BA-A86A-908EA0B254DB}"/>
    <dgm:cxn modelId="{271B890B-1FC9-4686-919D-607C77FD6A8A}" srcId="{95FFBC40-5CE4-4352-BF46-49B3A77BAA0E}" destId="{185B2C42-4854-44D2-9EE4-3D87CFA6F483}" srcOrd="0" destOrd="0" parTransId="{4DEB3A56-A46B-4C16-BFED-EE272AB69949}" sibTransId="{7D928B33-E007-47CF-93E5-6194D36E4A01}"/>
    <dgm:cxn modelId="{2B01E536-0705-459F-9FE4-EB9407D216DA}" srcId="{95FFBC40-5CE4-4352-BF46-49B3A77BAA0E}" destId="{0338B897-4E64-4CC8-9C45-E4902443F35E}" srcOrd="1" destOrd="0" parTransId="{7BFF8E9D-F8B2-4B7A-BFFF-587172C778A6}" sibTransId="{E56CC2BC-FF6F-47BA-BF7F-E3D556965886}"/>
    <dgm:cxn modelId="{5B1D9FC8-5E5C-47CB-9D63-876622D18A04}" type="presOf" srcId="{95FFBC40-5CE4-4352-BF46-49B3A77BAA0E}" destId="{24735A29-8C9D-4969-A4DB-F81F1C58C956}" srcOrd="0" destOrd="0" presId="urn:microsoft.com/office/officeart/2005/8/layout/hProcess4"/>
    <dgm:cxn modelId="{EC78525A-501F-4DCF-903E-D147F212884E}" type="presOf" srcId="{185B2C42-4854-44D2-9EE4-3D87CFA6F483}" destId="{29FBE667-26F3-4A18-BA42-70E9EFB1BC2D}" srcOrd="0" destOrd="0" presId="urn:microsoft.com/office/officeart/2005/8/layout/hProcess4"/>
    <dgm:cxn modelId="{6CDBFF63-511B-4C1B-99A2-D802372C0538}" type="presOf" srcId="{B1E884AB-6488-4719-8BFB-57219D7E4612}" destId="{870A6F29-595D-48E0-A08A-796BF62430CD}" srcOrd="1" destOrd="0" presId="urn:microsoft.com/office/officeart/2005/8/layout/hProcess4"/>
    <dgm:cxn modelId="{33372339-0D5A-4535-BAE1-13C370B9B649}" srcId="{95FFBC40-5CE4-4352-BF46-49B3A77BAA0E}" destId="{F3E8DD15-63C7-4A76-81C2-2B297EDAF788}" srcOrd="2" destOrd="0" parTransId="{24C7D02C-DC2C-4730-BC13-7B34CC78FF55}" sibTransId="{39398BE4-B270-488C-BD67-E555D9CA6AE0}"/>
    <dgm:cxn modelId="{918F0431-88DD-4B3E-B9AD-A54392FF98E4}" type="presParOf" srcId="{24735A29-8C9D-4969-A4DB-F81F1C58C956}" destId="{01D9F417-B96B-40C6-9000-E5AC888210A9}" srcOrd="0" destOrd="0" presId="urn:microsoft.com/office/officeart/2005/8/layout/hProcess4"/>
    <dgm:cxn modelId="{A9F406EB-C280-4022-83BE-63B9938F0E07}" type="presParOf" srcId="{24735A29-8C9D-4969-A4DB-F81F1C58C956}" destId="{20BAE3AA-62F9-42E9-B17E-1B7F665490B8}" srcOrd="1" destOrd="0" presId="urn:microsoft.com/office/officeart/2005/8/layout/hProcess4"/>
    <dgm:cxn modelId="{AFE329C7-F676-43C3-B78F-04729D9727EE}" type="presParOf" srcId="{24735A29-8C9D-4969-A4DB-F81F1C58C956}" destId="{ECACC3E4-0690-4532-9CB1-8573035E6148}" srcOrd="2" destOrd="0" presId="urn:microsoft.com/office/officeart/2005/8/layout/hProcess4"/>
    <dgm:cxn modelId="{C9A78E3B-9CA3-4D41-B4A4-CE2B93CE91B4}" type="presParOf" srcId="{ECACC3E4-0690-4532-9CB1-8573035E6148}" destId="{ED6E4AA4-7EE7-4943-ABFD-9EB4D4651E0C}" srcOrd="0" destOrd="0" presId="urn:microsoft.com/office/officeart/2005/8/layout/hProcess4"/>
    <dgm:cxn modelId="{5783FD7A-7FF5-43EA-B1F2-E8D1ECC67F3D}" type="presParOf" srcId="{ED6E4AA4-7EE7-4943-ABFD-9EB4D4651E0C}" destId="{83327CA2-38BD-4ECA-968B-D22FE7FF4DD9}" srcOrd="0" destOrd="0" presId="urn:microsoft.com/office/officeart/2005/8/layout/hProcess4"/>
    <dgm:cxn modelId="{B44A557F-C83B-4402-8E4B-913FF98F7AE4}" type="presParOf" srcId="{ED6E4AA4-7EE7-4943-ABFD-9EB4D4651E0C}" destId="{C8FEDE95-A784-4E46-9A8F-81E9D023FAA3}" srcOrd="1" destOrd="0" presId="urn:microsoft.com/office/officeart/2005/8/layout/hProcess4"/>
    <dgm:cxn modelId="{5FD98089-3A8F-4FDB-BEF2-B94BB037062E}" type="presParOf" srcId="{ED6E4AA4-7EE7-4943-ABFD-9EB4D4651E0C}" destId="{870A6F29-595D-48E0-A08A-796BF62430CD}" srcOrd="2" destOrd="0" presId="urn:microsoft.com/office/officeart/2005/8/layout/hProcess4"/>
    <dgm:cxn modelId="{80664B33-792F-4650-9834-353C6C30208D}" type="presParOf" srcId="{ED6E4AA4-7EE7-4943-ABFD-9EB4D4651E0C}" destId="{29FBE667-26F3-4A18-BA42-70E9EFB1BC2D}" srcOrd="3" destOrd="0" presId="urn:microsoft.com/office/officeart/2005/8/layout/hProcess4"/>
    <dgm:cxn modelId="{982960DE-B9DA-4E19-AE32-8B762E103021}" type="presParOf" srcId="{ED6E4AA4-7EE7-4943-ABFD-9EB4D4651E0C}" destId="{DFE825B3-F832-40B0-A4F7-5349DD59C05E}" srcOrd="4" destOrd="0" presId="urn:microsoft.com/office/officeart/2005/8/layout/hProcess4"/>
    <dgm:cxn modelId="{C227BA44-A799-41A7-B6CD-EEFF10541DCB}" type="presParOf" srcId="{ECACC3E4-0690-4532-9CB1-8573035E6148}" destId="{1B07FBF6-D514-48B1-A07E-D7A3ED8672E7}" srcOrd="1" destOrd="0" presId="urn:microsoft.com/office/officeart/2005/8/layout/hProcess4"/>
    <dgm:cxn modelId="{159C1DE2-1F2A-49C4-B59F-2D5FBB8A65A7}" type="presParOf" srcId="{ECACC3E4-0690-4532-9CB1-8573035E6148}" destId="{059F03A6-20DF-4BC7-8923-E192078801BD}" srcOrd="2" destOrd="0" presId="urn:microsoft.com/office/officeart/2005/8/layout/hProcess4"/>
    <dgm:cxn modelId="{BC2CCF1B-F325-4424-B905-403E3C27CFF8}" type="presParOf" srcId="{059F03A6-20DF-4BC7-8923-E192078801BD}" destId="{92A17C3B-08F3-4E72-A62B-EBBA92BF2C84}" srcOrd="0" destOrd="0" presId="urn:microsoft.com/office/officeart/2005/8/layout/hProcess4"/>
    <dgm:cxn modelId="{0E5D53EB-CFC2-4A11-A922-266FC7E81E2A}" type="presParOf" srcId="{059F03A6-20DF-4BC7-8923-E192078801BD}" destId="{86F992A4-3A1B-498B-B70A-D9901751678D}" srcOrd="1" destOrd="0" presId="urn:microsoft.com/office/officeart/2005/8/layout/hProcess4"/>
    <dgm:cxn modelId="{83F2FA5A-142B-4698-BB0F-26F3C9C0B47C}" type="presParOf" srcId="{059F03A6-20DF-4BC7-8923-E192078801BD}" destId="{74A90056-0C08-487F-87AC-84380BF694BA}" srcOrd="2" destOrd="0" presId="urn:microsoft.com/office/officeart/2005/8/layout/hProcess4"/>
    <dgm:cxn modelId="{891616D2-7636-46C0-884C-2E270FF6C11E}" type="presParOf" srcId="{059F03A6-20DF-4BC7-8923-E192078801BD}" destId="{07654FE0-F369-4890-A665-A70EF86FA358}" srcOrd="3" destOrd="0" presId="urn:microsoft.com/office/officeart/2005/8/layout/hProcess4"/>
    <dgm:cxn modelId="{122A2CC8-3CFB-431C-81C6-D5326707E499}" type="presParOf" srcId="{059F03A6-20DF-4BC7-8923-E192078801BD}" destId="{F41A1229-C9D1-45C7-9C46-AED654DE46A7}" srcOrd="4" destOrd="0" presId="urn:microsoft.com/office/officeart/2005/8/layout/hProcess4"/>
    <dgm:cxn modelId="{0E3A718F-69C2-41EF-AC77-A7F2BD0D8588}" type="presParOf" srcId="{ECACC3E4-0690-4532-9CB1-8573035E6148}" destId="{CB965676-ACFE-481F-AF98-1B3D08DF38E5}" srcOrd="3" destOrd="0" presId="urn:microsoft.com/office/officeart/2005/8/layout/hProcess4"/>
    <dgm:cxn modelId="{EB656768-1EBF-44FC-8625-185497E5E303}" type="presParOf" srcId="{ECACC3E4-0690-4532-9CB1-8573035E6148}" destId="{B5D2A0D5-C18F-4BFC-8289-995A7F332D4D}" srcOrd="4" destOrd="0" presId="urn:microsoft.com/office/officeart/2005/8/layout/hProcess4"/>
    <dgm:cxn modelId="{BA9788CC-50AD-4F99-9931-3EDE0A4B13DE}" type="presParOf" srcId="{B5D2A0D5-C18F-4BFC-8289-995A7F332D4D}" destId="{E67E8B64-CADF-42EA-A11E-C79B45CF4B29}" srcOrd="0" destOrd="0" presId="urn:microsoft.com/office/officeart/2005/8/layout/hProcess4"/>
    <dgm:cxn modelId="{0C1E3A38-9960-49E6-88C9-54C6F86641E2}" type="presParOf" srcId="{B5D2A0D5-C18F-4BFC-8289-995A7F332D4D}" destId="{12A03B29-A539-40BB-875B-2F825875A3CB}" srcOrd="1" destOrd="0" presId="urn:microsoft.com/office/officeart/2005/8/layout/hProcess4"/>
    <dgm:cxn modelId="{9D9FDE49-52DB-417A-A1D9-369F265B3C42}" type="presParOf" srcId="{B5D2A0D5-C18F-4BFC-8289-995A7F332D4D}" destId="{5F6C0D7D-971A-4189-A8AB-7B73CA69CB0B}" srcOrd="2" destOrd="0" presId="urn:microsoft.com/office/officeart/2005/8/layout/hProcess4"/>
    <dgm:cxn modelId="{F88CD0A7-0FEF-48DD-A0A8-6D6965B4121D}" type="presParOf" srcId="{B5D2A0D5-C18F-4BFC-8289-995A7F332D4D}" destId="{245C04F7-F1AD-49C0-9265-27C298C8FC3A}" srcOrd="3" destOrd="0" presId="urn:microsoft.com/office/officeart/2005/8/layout/hProcess4"/>
    <dgm:cxn modelId="{92BDBF2F-B906-426A-8527-E2DDD03D410A}" type="presParOf" srcId="{B5D2A0D5-C18F-4BFC-8289-995A7F332D4D}" destId="{2B0215B2-241D-4C69-9265-EF3951C2923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289977-2537-47AA-8A4D-9BA2A1FD459B}">
      <dsp:nvSpPr>
        <dsp:cNvPr id="0" name=""/>
        <dsp:cNvSpPr/>
      </dsp:nvSpPr>
      <dsp:spPr>
        <a:xfrm>
          <a:off x="2478687" y="1641856"/>
          <a:ext cx="537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245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33114" y="1684734"/>
        <a:ext cx="28392" cy="5684"/>
      </dsp:txXfrm>
    </dsp:sp>
    <dsp:sp modelId="{FA283800-FFCF-4F9D-86A4-D4644DF4A4D7}">
      <dsp:nvSpPr>
        <dsp:cNvPr id="0" name=""/>
        <dsp:cNvSpPr/>
      </dsp:nvSpPr>
      <dsp:spPr>
        <a:xfrm>
          <a:off x="11592" y="946907"/>
          <a:ext cx="2468894" cy="1481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Arial Nova Cond Light" pitchFamily="34" charset="0"/>
              <a:ea typeface="Calibri" pitchFamily="34" charset="0"/>
              <a:cs typeface="Times New Roman" pitchFamily="18" charset="0"/>
            </a:rPr>
            <a:t>Проект дает уникальную возможность совместить спорт +культурный отдых</a:t>
          </a:r>
          <a:endParaRPr lang="ru-RU" sz="1400" kern="1200" dirty="0">
            <a:latin typeface="Arial Nova Cond Light" pitchFamily="34" charset="0"/>
          </a:endParaRPr>
        </a:p>
      </dsp:txBody>
      <dsp:txXfrm>
        <a:off x="11592" y="946907"/>
        <a:ext cx="2468894" cy="1481336"/>
      </dsp:txXfrm>
    </dsp:sp>
    <dsp:sp modelId="{3CC89822-E4CD-49CF-9437-FE304E002C3A}">
      <dsp:nvSpPr>
        <dsp:cNvPr id="0" name=""/>
        <dsp:cNvSpPr/>
      </dsp:nvSpPr>
      <dsp:spPr>
        <a:xfrm>
          <a:off x="5515428" y="1641856"/>
          <a:ext cx="537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245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69855" y="1684734"/>
        <a:ext cx="28392" cy="5684"/>
      </dsp:txXfrm>
    </dsp:sp>
    <dsp:sp modelId="{6E6EE1A2-09B7-4537-8BCE-E20100E3DDC6}">
      <dsp:nvSpPr>
        <dsp:cNvPr id="0" name=""/>
        <dsp:cNvSpPr/>
      </dsp:nvSpPr>
      <dsp:spPr>
        <a:xfrm>
          <a:off x="3048333" y="946907"/>
          <a:ext cx="2468894" cy="1481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smtClean="0">
              <a:ln/>
              <a:effectLst/>
              <a:latin typeface="Arial Nova Cond Light" pitchFamily="34" charset="0"/>
              <a:ea typeface="Calibri" pitchFamily="34" charset="0"/>
              <a:cs typeface="Times New Roman" pitchFamily="18" charset="0"/>
            </a:rPr>
            <a:t>Популяризировать Астраханскую область на туристическом рынке</a:t>
          </a:r>
          <a:endParaRPr lang="ru-RU" sz="1400" kern="1200" dirty="0">
            <a:latin typeface="Arial Nova Cond Light" pitchFamily="34" charset="0"/>
          </a:endParaRPr>
        </a:p>
      </dsp:txBody>
      <dsp:txXfrm>
        <a:off x="3048333" y="946907"/>
        <a:ext cx="2468894" cy="1481336"/>
      </dsp:txXfrm>
    </dsp:sp>
    <dsp:sp modelId="{82609F4B-6F4B-4B39-9B94-10C5063A2B65}">
      <dsp:nvSpPr>
        <dsp:cNvPr id="0" name=""/>
        <dsp:cNvSpPr/>
      </dsp:nvSpPr>
      <dsp:spPr>
        <a:xfrm>
          <a:off x="1246040" y="2426444"/>
          <a:ext cx="6073481" cy="537245"/>
        </a:xfrm>
        <a:custGeom>
          <a:avLst/>
          <a:gdLst/>
          <a:ahLst/>
          <a:cxnLst/>
          <a:rect l="0" t="0" r="0" b="0"/>
          <a:pathLst>
            <a:path>
              <a:moveTo>
                <a:pt x="6073481" y="0"/>
              </a:moveTo>
              <a:lnTo>
                <a:pt x="6073481" y="285722"/>
              </a:lnTo>
              <a:lnTo>
                <a:pt x="0" y="285722"/>
              </a:lnTo>
              <a:lnTo>
                <a:pt x="0" y="537245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30281" y="2692225"/>
        <a:ext cx="304998" cy="5684"/>
      </dsp:txXfrm>
    </dsp:sp>
    <dsp:sp modelId="{989657A0-69C9-43D2-B47B-B05FB0B917F8}">
      <dsp:nvSpPr>
        <dsp:cNvPr id="0" name=""/>
        <dsp:cNvSpPr/>
      </dsp:nvSpPr>
      <dsp:spPr>
        <a:xfrm>
          <a:off x="6085074" y="946907"/>
          <a:ext cx="2468894" cy="1481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Arial Nova Cond Light" pitchFamily="34" charset="0"/>
              <a:ea typeface="Calibri" pitchFamily="34" charset="0"/>
              <a:cs typeface="Times New Roman" pitchFamily="18" charset="0"/>
            </a:rPr>
            <a:t>Пешеходы и велосипедисты эффективнее используют уличное пространство, почти не влияют на износ дорог, не загрязняют окружающую среду.</a:t>
          </a:r>
          <a:endParaRPr lang="ru-RU" sz="1400" kern="1200" dirty="0">
            <a:latin typeface="Arial Nova Cond Light" pitchFamily="34" charset="0"/>
          </a:endParaRPr>
        </a:p>
      </dsp:txBody>
      <dsp:txXfrm>
        <a:off x="6085074" y="946907"/>
        <a:ext cx="2468894" cy="1481336"/>
      </dsp:txXfrm>
    </dsp:sp>
    <dsp:sp modelId="{59F3F8C2-5D7E-488D-A730-D05760922372}">
      <dsp:nvSpPr>
        <dsp:cNvPr id="0" name=""/>
        <dsp:cNvSpPr/>
      </dsp:nvSpPr>
      <dsp:spPr>
        <a:xfrm>
          <a:off x="2478687" y="3872110"/>
          <a:ext cx="537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245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33114" y="3914988"/>
        <a:ext cx="28392" cy="5684"/>
      </dsp:txXfrm>
    </dsp:sp>
    <dsp:sp modelId="{02235365-4DFE-4FC8-8426-7E33F5C9EB1D}">
      <dsp:nvSpPr>
        <dsp:cNvPr id="0" name=""/>
        <dsp:cNvSpPr/>
      </dsp:nvSpPr>
      <dsp:spPr>
        <a:xfrm>
          <a:off x="11592" y="2996090"/>
          <a:ext cx="2468894" cy="18434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Arial Nova Cond Light" pitchFamily="34" charset="0"/>
              <a:ea typeface="Calibri" pitchFamily="34" charset="0"/>
              <a:cs typeface="Times New Roman" pitchFamily="18" charset="0"/>
            </a:rPr>
            <a:t>Количество людей, использующих велосипед, как основное транспортное средство, при поездках на небольшие расстояния внутри районов увеличивается. </a:t>
          </a:r>
          <a:endParaRPr lang="ru-RU" sz="1000" kern="1200" dirty="0">
            <a:latin typeface="Arial Nova Cond Light" pitchFamily="34" charset="0"/>
          </a:endParaRPr>
        </a:p>
      </dsp:txBody>
      <dsp:txXfrm>
        <a:off x="11592" y="2996090"/>
        <a:ext cx="2468894" cy="1843479"/>
      </dsp:txXfrm>
    </dsp:sp>
    <dsp:sp modelId="{45B13768-9A81-49AD-9876-C6925D8B7D71}">
      <dsp:nvSpPr>
        <dsp:cNvPr id="0" name=""/>
        <dsp:cNvSpPr/>
      </dsp:nvSpPr>
      <dsp:spPr>
        <a:xfrm>
          <a:off x="3048333" y="3018021"/>
          <a:ext cx="5726947" cy="17996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Arial Nova Cond Light" pitchFamily="34" charset="0"/>
              <a:ea typeface="Calibri" pitchFamily="34" charset="0"/>
              <a:cs typeface="Times New Roman" pitchFamily="18" charset="0"/>
            </a:rPr>
            <a:t>Вовлеченность в маршрут максимального числа объектов культуры, объектов туристического показа, зеленые зоны (парки), использование  мобильного устройства для самостоятельного считывания, прослушивания информации об объекте характеризует его как инновационный и активный вид туризма в современном обществе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.</a:t>
          </a:r>
          <a:endParaRPr lang="ru-RU" sz="1200" kern="1200" dirty="0"/>
        </a:p>
      </dsp:txBody>
      <dsp:txXfrm>
        <a:off x="3048333" y="3018021"/>
        <a:ext cx="5726947" cy="17996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ABC1C0-63A3-4357-9DDD-0B981EDFC7B2}">
      <dsp:nvSpPr>
        <dsp:cNvPr id="0" name=""/>
        <dsp:cNvSpPr/>
      </dsp:nvSpPr>
      <dsp:spPr>
        <a:xfrm>
          <a:off x="3409" y="677792"/>
          <a:ext cx="2050698" cy="2460838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ТИПОГРАФИЯ </a:t>
          </a:r>
          <a:endParaRPr lang="ru-RU" sz="2200" kern="1200" dirty="0"/>
        </a:p>
      </dsp:txBody>
      <dsp:txXfrm rot="16200000">
        <a:off x="-800464" y="1481666"/>
        <a:ext cx="2017887" cy="410139"/>
      </dsp:txXfrm>
    </dsp:sp>
    <dsp:sp modelId="{762BDD4C-73DB-485F-A444-608C96091993}">
      <dsp:nvSpPr>
        <dsp:cNvPr id="0" name=""/>
        <dsp:cNvSpPr/>
      </dsp:nvSpPr>
      <dsp:spPr>
        <a:xfrm>
          <a:off x="413548" y="677792"/>
          <a:ext cx="1527770" cy="24608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itchFamily="34" charset="0"/>
              <a:cs typeface="Arial" pitchFamily="34" charset="0"/>
            </a:rPr>
            <a:t>Разработан и издан буклет с картой навигации по </a:t>
          </a:r>
          <a:r>
            <a:rPr lang="ru-RU" sz="1400" kern="1200" dirty="0" err="1" smtClean="0">
              <a:latin typeface="Arial Narrow" pitchFamily="34" charset="0"/>
              <a:cs typeface="Arial" pitchFamily="34" charset="0"/>
            </a:rPr>
            <a:t>веломаршруту</a:t>
          </a:r>
          <a:endParaRPr lang="ru-RU" sz="1400" kern="1200" dirty="0">
            <a:latin typeface="Arial Narrow" pitchFamily="34" charset="0"/>
          </a:endParaRPr>
        </a:p>
      </dsp:txBody>
      <dsp:txXfrm>
        <a:off x="413548" y="677792"/>
        <a:ext cx="1527770" cy="2460838"/>
      </dsp:txXfrm>
    </dsp:sp>
    <dsp:sp modelId="{147E82F0-36FA-495D-AC20-5D4D8B9E55FF}">
      <dsp:nvSpPr>
        <dsp:cNvPr id="0" name=""/>
        <dsp:cNvSpPr/>
      </dsp:nvSpPr>
      <dsp:spPr>
        <a:xfrm>
          <a:off x="2125882" y="677792"/>
          <a:ext cx="2050698" cy="2460838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 Narrow" pitchFamily="34" charset="0"/>
              <a:cs typeface="Arial" pitchFamily="34" charset="0"/>
            </a:rPr>
            <a:t> ПАРКОВКА</a:t>
          </a:r>
          <a:endParaRPr lang="ru-RU" sz="2200" kern="1200" dirty="0">
            <a:latin typeface="Arial Narrow" pitchFamily="34" charset="0"/>
            <a:cs typeface="Arial" pitchFamily="34" charset="0"/>
          </a:endParaRPr>
        </a:p>
      </dsp:txBody>
      <dsp:txXfrm rot="16200000">
        <a:off x="1322008" y="1481666"/>
        <a:ext cx="2017887" cy="410139"/>
      </dsp:txXfrm>
    </dsp:sp>
    <dsp:sp modelId="{0A100F5B-BF4B-4E99-AF8C-D3D17632DE63}">
      <dsp:nvSpPr>
        <dsp:cNvPr id="0" name=""/>
        <dsp:cNvSpPr/>
      </dsp:nvSpPr>
      <dsp:spPr>
        <a:xfrm rot="5400000">
          <a:off x="1955374" y="2632873"/>
          <a:ext cx="361522" cy="3076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D9626-47BC-4081-9760-CA04A812FC35}">
      <dsp:nvSpPr>
        <dsp:cNvPr id="0" name=""/>
        <dsp:cNvSpPr/>
      </dsp:nvSpPr>
      <dsp:spPr>
        <a:xfrm>
          <a:off x="2536021" y="677792"/>
          <a:ext cx="1527770" cy="24608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 Narrow" pitchFamily="34" charset="0"/>
              <a:cs typeface="Arial" pitchFamily="34" charset="0"/>
            </a:rPr>
            <a:t>Установлены устройства для организации </a:t>
          </a:r>
          <a:r>
            <a:rPr lang="ru-RU" sz="1300" kern="1200" dirty="0" err="1" smtClean="0">
              <a:latin typeface="Arial Narrow" pitchFamily="34" charset="0"/>
              <a:cs typeface="Arial" pitchFamily="34" charset="0"/>
            </a:rPr>
            <a:t>велопарковок</a:t>
          </a:r>
          <a:r>
            <a:rPr lang="ru-RU" sz="1300" kern="1200" dirty="0" smtClean="0">
              <a:latin typeface="Arial Narrow" pitchFamily="34" charset="0"/>
              <a:cs typeface="Arial" pitchFamily="34" charset="0"/>
            </a:rPr>
            <a:t>. Дизайн устройств был специально разработан с учетом требований городской архитектуры и особенностей стиля и внешнего вида зданий филиалов музея.</a:t>
          </a:r>
          <a:endParaRPr lang="ru-RU" sz="1300" kern="1200" dirty="0">
            <a:latin typeface="Arial Narrow" pitchFamily="34" charset="0"/>
            <a:cs typeface="Arial" pitchFamily="34" charset="0"/>
          </a:endParaRPr>
        </a:p>
      </dsp:txBody>
      <dsp:txXfrm>
        <a:off x="2536021" y="677792"/>
        <a:ext cx="1527770" cy="2460838"/>
      </dsp:txXfrm>
    </dsp:sp>
    <dsp:sp modelId="{17B148DA-5AAD-4B6C-AEFC-87B5289F28AF}">
      <dsp:nvSpPr>
        <dsp:cNvPr id="0" name=""/>
        <dsp:cNvSpPr/>
      </dsp:nvSpPr>
      <dsp:spPr>
        <a:xfrm>
          <a:off x="4248355" y="677792"/>
          <a:ext cx="2050698" cy="2460838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 Narrow" pitchFamily="34" charset="0"/>
              <a:cs typeface="Arial" pitchFamily="34" charset="0"/>
            </a:rPr>
            <a:t>МАРШРУТ</a:t>
          </a:r>
          <a:endParaRPr lang="ru-RU" sz="2200" kern="1200" dirty="0">
            <a:latin typeface="Arial Narrow" pitchFamily="34" charset="0"/>
            <a:cs typeface="Arial" pitchFamily="34" charset="0"/>
          </a:endParaRPr>
        </a:p>
      </dsp:txBody>
      <dsp:txXfrm rot="16200000">
        <a:off x="3444481" y="1481666"/>
        <a:ext cx="2017887" cy="410139"/>
      </dsp:txXfrm>
    </dsp:sp>
    <dsp:sp modelId="{FF91573E-4914-4B56-B532-9F8648991531}">
      <dsp:nvSpPr>
        <dsp:cNvPr id="0" name=""/>
        <dsp:cNvSpPr/>
      </dsp:nvSpPr>
      <dsp:spPr>
        <a:xfrm rot="5400000">
          <a:off x="4077847" y="2632873"/>
          <a:ext cx="361522" cy="3076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04490-27C5-4DEA-A0F9-02C820C4C3C9}">
      <dsp:nvSpPr>
        <dsp:cNvPr id="0" name=""/>
        <dsp:cNvSpPr/>
      </dsp:nvSpPr>
      <dsp:spPr>
        <a:xfrm>
          <a:off x="4658494" y="677792"/>
          <a:ext cx="1527770" cy="24608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itchFamily="34" charset="0"/>
              <a:cs typeface="Arial" pitchFamily="34" charset="0"/>
            </a:rPr>
            <a:t>Маршрут охватил наиболее значимые достопримечательности в исторической части города, а также все пять городских филиалов музея-заповедника</a:t>
          </a:r>
          <a:endParaRPr lang="ru-RU" sz="1400" kern="1200" dirty="0"/>
        </a:p>
      </dsp:txBody>
      <dsp:txXfrm>
        <a:off x="4658494" y="677792"/>
        <a:ext cx="1527770" cy="2460838"/>
      </dsp:txXfrm>
    </dsp:sp>
    <dsp:sp modelId="{6A13D9C2-5486-4C17-845B-799B95BA24A1}">
      <dsp:nvSpPr>
        <dsp:cNvPr id="0" name=""/>
        <dsp:cNvSpPr/>
      </dsp:nvSpPr>
      <dsp:spPr>
        <a:xfrm>
          <a:off x="6370828" y="677792"/>
          <a:ext cx="2050698" cy="2460838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ГРАНТ</a:t>
          </a:r>
          <a:endParaRPr lang="ru-RU" sz="2200" kern="1200" dirty="0"/>
        </a:p>
      </dsp:txBody>
      <dsp:txXfrm rot="16200000">
        <a:off x="5566954" y="1481666"/>
        <a:ext cx="2017887" cy="410139"/>
      </dsp:txXfrm>
    </dsp:sp>
    <dsp:sp modelId="{48860BC9-8E3A-41D6-BD5B-390199CBCBC6}">
      <dsp:nvSpPr>
        <dsp:cNvPr id="0" name=""/>
        <dsp:cNvSpPr/>
      </dsp:nvSpPr>
      <dsp:spPr>
        <a:xfrm rot="5400000">
          <a:off x="6200320" y="2632873"/>
          <a:ext cx="361522" cy="3076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C31DB-5CF9-4C92-93F4-1BC87E5F7231}">
      <dsp:nvSpPr>
        <dsp:cNvPr id="0" name=""/>
        <dsp:cNvSpPr/>
      </dsp:nvSpPr>
      <dsp:spPr>
        <a:xfrm>
          <a:off x="6780967" y="677792"/>
          <a:ext cx="1527770" cy="24608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Проект «Велосипедные истории»</a:t>
          </a: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 </a:t>
          </a:r>
          <a:r>
            <a:rPr lang="ru-RU" sz="1100" kern="1200" dirty="0" smtClean="0">
              <a:latin typeface="Arial" pitchFamily="34" charset="0"/>
              <a:cs typeface="Arial" pitchFamily="34" charset="0"/>
            </a:rPr>
            <a:t>выиграл в 2015 году грант XII конкурса социальных и культурных проектов ООО «</a:t>
          </a:r>
          <a:r>
            <a:rPr lang="ru-RU" sz="1100" kern="1200" dirty="0" err="1" smtClean="0">
              <a:latin typeface="Arial" pitchFamily="34" charset="0"/>
              <a:cs typeface="Arial" pitchFamily="34" charset="0"/>
            </a:rPr>
            <a:t>ЛУКОИЛ-Нижневолжскнефть</a:t>
          </a:r>
          <a:r>
            <a:rPr lang="ru-RU" sz="1100" kern="1200" dirty="0" smtClean="0">
              <a:latin typeface="Arial" pitchFamily="34" charset="0"/>
              <a:cs typeface="Arial" pitchFamily="34" charset="0"/>
            </a:rPr>
            <a:t>» в Астраханской области и республике Калмыкия в номинации «Духовность и культура».</a:t>
          </a:r>
          <a:endParaRPr lang="ru-RU" sz="1100" kern="1200" dirty="0"/>
        </a:p>
      </dsp:txBody>
      <dsp:txXfrm>
        <a:off x="6780967" y="677792"/>
        <a:ext cx="1527770" cy="24608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7E76-E1A1-4261-9AD2-2D99C68F62CC}">
      <dsp:nvSpPr>
        <dsp:cNvPr id="0" name=""/>
        <dsp:cNvSpPr/>
      </dsp:nvSpPr>
      <dsp:spPr>
        <a:xfrm>
          <a:off x="468" y="417953"/>
          <a:ext cx="2016856" cy="2420228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itchFamily="34" charset="0"/>
              <a:cs typeface="Arial" pitchFamily="34" charset="0"/>
            </a:rPr>
            <a:t>АУДИОГИД</a:t>
          </a:r>
          <a:endParaRPr lang="ru-RU" sz="2300" kern="1200" dirty="0"/>
        </a:p>
      </dsp:txBody>
      <dsp:txXfrm rot="16200000">
        <a:off x="-790139" y="1208561"/>
        <a:ext cx="1984587" cy="403371"/>
      </dsp:txXfrm>
    </dsp:sp>
    <dsp:sp modelId="{990B721D-1A6C-41E6-A0D5-BF3359269995}">
      <dsp:nvSpPr>
        <dsp:cNvPr id="0" name=""/>
        <dsp:cNvSpPr/>
      </dsp:nvSpPr>
      <dsp:spPr>
        <a:xfrm>
          <a:off x="403840" y="417953"/>
          <a:ext cx="1502558" cy="24202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 Narrow" pitchFamily="34" charset="0"/>
              <a:cs typeface="Arial" pitchFamily="34" charset="0"/>
            </a:rPr>
            <a:t>Имеется возможность прослушать аудиогид как в автоматическом, так и в «ручном» режиме. </a:t>
          </a:r>
          <a:endParaRPr lang="ru-RU" sz="1400" b="0" kern="1200" dirty="0">
            <a:latin typeface="Arial Narrow" pitchFamily="34" charset="0"/>
          </a:endParaRPr>
        </a:p>
      </dsp:txBody>
      <dsp:txXfrm>
        <a:off x="403840" y="417953"/>
        <a:ext cx="1502558" cy="2420228"/>
      </dsp:txXfrm>
    </dsp:sp>
    <dsp:sp modelId="{BC7A24B3-8A6F-49F3-8BDB-BA226696A5B3}">
      <dsp:nvSpPr>
        <dsp:cNvPr id="0" name=""/>
        <dsp:cNvSpPr/>
      </dsp:nvSpPr>
      <dsp:spPr>
        <a:xfrm>
          <a:off x="2087915" y="417953"/>
          <a:ext cx="2016856" cy="2420228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 Narrow" pitchFamily="34" charset="0"/>
              <a:cs typeface="Arial" pitchFamily="34" charset="0"/>
            </a:rPr>
            <a:t>АПРОБАЦИЯ</a:t>
          </a:r>
          <a:endParaRPr lang="ru-RU" sz="2300" kern="1200" dirty="0"/>
        </a:p>
      </dsp:txBody>
      <dsp:txXfrm rot="16200000">
        <a:off x="1297307" y="1208561"/>
        <a:ext cx="1984587" cy="403371"/>
      </dsp:txXfrm>
    </dsp:sp>
    <dsp:sp modelId="{F685FD87-A538-4FA0-A147-30AE5FBE080E}">
      <dsp:nvSpPr>
        <dsp:cNvPr id="0" name=""/>
        <dsp:cNvSpPr/>
      </dsp:nvSpPr>
      <dsp:spPr>
        <a:xfrm rot="5400000">
          <a:off x="1920128" y="2341856"/>
          <a:ext cx="355742" cy="30252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DF2FA-9FFB-4690-8B46-8D9E96A210AF}">
      <dsp:nvSpPr>
        <dsp:cNvPr id="0" name=""/>
        <dsp:cNvSpPr/>
      </dsp:nvSpPr>
      <dsp:spPr>
        <a:xfrm>
          <a:off x="2491286" y="417953"/>
          <a:ext cx="1502558" cy="24202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itchFamily="34" charset="0"/>
              <a:cs typeface="Arial" pitchFamily="34" charset="0"/>
            </a:rPr>
            <a:t>PR-сопровождение в СМИ, </a:t>
          </a:r>
          <a:endParaRPr lang="ru-RU" sz="1400" kern="1200" dirty="0">
            <a:latin typeface="Arial Narrow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itchFamily="34" charset="0"/>
              <a:cs typeface="Arial" pitchFamily="34" charset="0"/>
            </a:rPr>
            <a:t>презентация маршрута, </a:t>
          </a:r>
          <a:endParaRPr lang="ru-RU" sz="1400" kern="1200" dirty="0">
            <a:latin typeface="Arial Narrow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itchFamily="34" charset="0"/>
              <a:cs typeface="Arial" pitchFamily="34" charset="0"/>
            </a:rPr>
            <a:t>фото-отчет</a:t>
          </a:r>
          <a:r>
            <a:rPr lang="ru-RU" sz="1700" kern="1200" dirty="0" smtClean="0">
              <a:latin typeface="Arial Narrow" pitchFamily="34" charset="0"/>
              <a:cs typeface="Arial" pitchFamily="34" charset="0"/>
            </a:rPr>
            <a:t>. </a:t>
          </a:r>
          <a:endParaRPr lang="ru-RU" sz="1700" kern="1200" dirty="0">
            <a:latin typeface="Arial Narrow" pitchFamily="34" charset="0"/>
            <a:cs typeface="Arial" pitchFamily="34" charset="0"/>
          </a:endParaRPr>
        </a:p>
      </dsp:txBody>
      <dsp:txXfrm>
        <a:off x="2491286" y="417953"/>
        <a:ext cx="1502558" cy="2420228"/>
      </dsp:txXfrm>
    </dsp:sp>
    <dsp:sp modelId="{34FF6D23-B754-4509-A93D-BDE047812673}">
      <dsp:nvSpPr>
        <dsp:cNvPr id="0" name=""/>
        <dsp:cNvSpPr/>
      </dsp:nvSpPr>
      <dsp:spPr>
        <a:xfrm>
          <a:off x="4175362" y="417953"/>
          <a:ext cx="2016856" cy="2420228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itchFamily="34" charset="0"/>
              <a:cs typeface="Arial" pitchFamily="34" charset="0"/>
            </a:rPr>
            <a:t>СЕМИНАР</a:t>
          </a:r>
          <a:endParaRPr lang="ru-RU" sz="2300" kern="1200" dirty="0"/>
        </a:p>
      </dsp:txBody>
      <dsp:txXfrm rot="16200000">
        <a:off x="3384754" y="1208561"/>
        <a:ext cx="1984587" cy="403371"/>
      </dsp:txXfrm>
    </dsp:sp>
    <dsp:sp modelId="{7F6E9492-B230-471B-B501-790B40D1BF43}">
      <dsp:nvSpPr>
        <dsp:cNvPr id="0" name=""/>
        <dsp:cNvSpPr/>
      </dsp:nvSpPr>
      <dsp:spPr>
        <a:xfrm rot="5400000">
          <a:off x="4007575" y="2341856"/>
          <a:ext cx="355742" cy="30252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C3722-2576-4D3C-95A7-8344078A9972}">
      <dsp:nvSpPr>
        <dsp:cNvPr id="0" name=""/>
        <dsp:cNvSpPr/>
      </dsp:nvSpPr>
      <dsp:spPr>
        <a:xfrm>
          <a:off x="4578733" y="417953"/>
          <a:ext cx="1502558" cy="24202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itchFamily="34" charset="0"/>
              <a:cs typeface="Arial" pitchFamily="34" charset="0"/>
            </a:rPr>
            <a:t>В рамках проекта было организовано участие сотрудника музея в выездном обучающем семинаре «Школа велосипедного экскурсовода» на базе Музея «Садовое кольцо» в г. Москва</a:t>
          </a:r>
          <a:endParaRPr lang="ru-RU" sz="1400" kern="1200" dirty="0">
            <a:latin typeface="Arial Narrow" pitchFamily="34" charset="0"/>
          </a:endParaRPr>
        </a:p>
      </dsp:txBody>
      <dsp:txXfrm>
        <a:off x="4578733" y="417953"/>
        <a:ext cx="1502558" cy="24202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E24217-0179-4CA6-9E59-5E21B1420096}">
      <dsp:nvSpPr>
        <dsp:cNvPr id="0" name=""/>
        <dsp:cNvSpPr/>
      </dsp:nvSpPr>
      <dsp:spPr>
        <a:xfrm>
          <a:off x="632226" y="0"/>
          <a:ext cx="7165231" cy="5857916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3A353-C89E-4F44-88DE-A4825C6BF5B7}">
      <dsp:nvSpPr>
        <dsp:cNvPr id="0" name=""/>
        <dsp:cNvSpPr/>
      </dsp:nvSpPr>
      <dsp:spPr>
        <a:xfrm>
          <a:off x="0" y="1757374"/>
          <a:ext cx="2528905" cy="23431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lang="ru-RU" sz="2000" kern="1200" dirty="0" smtClean="0">
              <a:latin typeface="Arial Nova Cond Light" pitchFamily="34" charset="0"/>
              <a:ea typeface="Times New Roman" pitchFamily="18" charset="0"/>
              <a:cs typeface="Arial" pitchFamily="34" charset="0"/>
            </a:rPr>
            <a:t>прокат велосипедов и </a:t>
          </a:r>
          <a:r>
            <a:rPr lang="ru-RU" sz="2000" kern="1200" dirty="0" err="1" smtClean="0">
              <a:latin typeface="Arial Nova Cond Light" pitchFamily="34" charset="0"/>
              <a:ea typeface="Times New Roman" pitchFamily="18" charset="0"/>
              <a:cs typeface="Arial" pitchFamily="34" charset="0"/>
            </a:rPr>
            <a:t>велоснаряжения</a:t>
          </a:r>
          <a:endParaRPr lang="ru-RU" sz="2000" kern="1200" dirty="0">
            <a:latin typeface="Arial Nova Cond Light" pitchFamily="34" charset="0"/>
          </a:endParaRPr>
        </a:p>
      </dsp:txBody>
      <dsp:txXfrm>
        <a:off x="0" y="1757374"/>
        <a:ext cx="2528905" cy="2343166"/>
      </dsp:txXfrm>
    </dsp:sp>
    <dsp:sp modelId="{C15824B5-FCE1-4941-9011-4902B2D00415}">
      <dsp:nvSpPr>
        <dsp:cNvPr id="0" name=""/>
        <dsp:cNvSpPr/>
      </dsp:nvSpPr>
      <dsp:spPr>
        <a:xfrm>
          <a:off x="2950389" y="1757374"/>
          <a:ext cx="2528905" cy="23431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Arial Nova Cond Light" pitchFamily="34" charset="0"/>
              <a:ea typeface="Times New Roman" pitchFamily="18" charset="0"/>
              <a:cs typeface="Arial" pitchFamily="34" charset="0"/>
            </a:rPr>
            <a:t>ГИБДД УМВД по АО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Arial Nova Cond Light" pitchFamily="34" charset="0"/>
              <a:ea typeface="Times New Roman" pitchFamily="18" charset="0"/>
              <a:cs typeface="Arial" pitchFamily="34" charset="0"/>
            </a:rPr>
            <a:t> администрация города и муниципальных районов</a:t>
          </a:r>
          <a:endParaRPr lang="ru-RU" sz="2000" kern="1200" dirty="0">
            <a:latin typeface="Arial Nova Cond Light" pitchFamily="34" charset="0"/>
          </a:endParaRPr>
        </a:p>
      </dsp:txBody>
      <dsp:txXfrm>
        <a:off x="2950389" y="1757374"/>
        <a:ext cx="2528905" cy="2343166"/>
      </dsp:txXfrm>
    </dsp:sp>
    <dsp:sp modelId="{A7EFC496-347D-47B8-97BA-7D18C332915A}">
      <dsp:nvSpPr>
        <dsp:cNvPr id="0" name=""/>
        <dsp:cNvSpPr/>
      </dsp:nvSpPr>
      <dsp:spPr>
        <a:xfrm>
          <a:off x="5900778" y="1757374"/>
          <a:ext cx="2528905" cy="23431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 smtClean="0">
              <a:ln/>
              <a:effectLst/>
              <a:latin typeface="Arial Nova Cond Light" pitchFamily="34" charset="0"/>
              <a:ea typeface="Times New Roman" pitchFamily="18" charset="0"/>
              <a:cs typeface="Arial" pitchFamily="34" charset="0"/>
            </a:rPr>
            <a:t>сувенирная продукция</a:t>
          </a:r>
          <a:endParaRPr lang="ru-RU" sz="2400" kern="1200" dirty="0">
            <a:latin typeface="Arial Nova Cond Light" pitchFamily="34" charset="0"/>
          </a:endParaRPr>
        </a:p>
      </dsp:txBody>
      <dsp:txXfrm>
        <a:off x="5900778" y="1757374"/>
        <a:ext cx="2528905" cy="234316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FEDE95-A784-4E46-9A8F-81E9D023FAA3}">
      <dsp:nvSpPr>
        <dsp:cNvPr id="0" name=""/>
        <dsp:cNvSpPr/>
      </dsp:nvSpPr>
      <dsp:spPr>
        <a:xfrm>
          <a:off x="1469" y="1119022"/>
          <a:ext cx="2310111" cy="190535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ova Cond Light" pitchFamily="34" charset="0"/>
              <a:cs typeface="Arial" pitchFamily="34" charset="0"/>
            </a:rPr>
            <a:t>исторические </a:t>
          </a:r>
          <a:r>
            <a:rPr lang="ru-RU" sz="1800" kern="1200" dirty="0" err="1" smtClean="0">
              <a:latin typeface="Arial Nova Cond Light" pitchFamily="34" charset="0"/>
              <a:cs typeface="Arial" pitchFamily="34" charset="0"/>
            </a:rPr>
            <a:t>квесты</a:t>
          </a:r>
          <a:r>
            <a:rPr lang="ru-RU" sz="1800" kern="1200" dirty="0" smtClean="0">
              <a:latin typeface="Arial Nova Cond Light" pitchFamily="34" charset="0"/>
              <a:cs typeface="Arial" pitchFamily="34" charset="0"/>
            </a:rPr>
            <a:t> по краеведению</a:t>
          </a:r>
          <a:endParaRPr lang="ru-RU" sz="1800" kern="1200" dirty="0">
            <a:latin typeface="Arial Nova Cond Light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800" b="0" i="0" u="none" strike="noStrike" kern="1200" cap="none" normalizeH="0" baseline="0" smtClean="0">
              <a:ln/>
              <a:effectLst/>
              <a:latin typeface="Arial Nova Cond Light" pitchFamily="34" charset="0"/>
              <a:ea typeface="Times New Roman" pitchFamily="18" charset="0"/>
              <a:cs typeface="Arial" pitchFamily="34" charset="0"/>
            </a:rPr>
            <a:t>велопробеги велопарады</a:t>
          </a:r>
          <a:endParaRPr lang="ru-RU" sz="1800" kern="1200" dirty="0">
            <a:latin typeface="Arial Nova Cond Light" pitchFamily="34" charset="0"/>
            <a:cs typeface="Arial" pitchFamily="34" charset="0"/>
          </a:endParaRPr>
        </a:p>
      </dsp:txBody>
      <dsp:txXfrm>
        <a:off x="1469" y="1119022"/>
        <a:ext cx="2310111" cy="1497067"/>
      </dsp:txXfrm>
    </dsp:sp>
    <dsp:sp modelId="{1B07FBF6-D514-48B1-A07E-D7A3ED8672E7}">
      <dsp:nvSpPr>
        <dsp:cNvPr id="0" name=""/>
        <dsp:cNvSpPr/>
      </dsp:nvSpPr>
      <dsp:spPr>
        <a:xfrm>
          <a:off x="1294781" y="1555183"/>
          <a:ext cx="2573677" cy="2573677"/>
        </a:xfrm>
        <a:prstGeom prst="leftCircularArrow">
          <a:avLst>
            <a:gd name="adj1" fmla="val 3255"/>
            <a:gd name="adj2" fmla="val 401509"/>
            <a:gd name="adj3" fmla="val 2177020"/>
            <a:gd name="adj4" fmla="val 9024489"/>
            <a:gd name="adj5" fmla="val 379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BE667-26F3-4A18-BA42-70E9EFB1BC2D}">
      <dsp:nvSpPr>
        <dsp:cNvPr id="0" name=""/>
        <dsp:cNvSpPr/>
      </dsp:nvSpPr>
      <dsp:spPr>
        <a:xfrm>
          <a:off x="514827" y="2616090"/>
          <a:ext cx="2053432" cy="816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smtClean="0">
              <a:ln/>
              <a:effectLst/>
              <a:latin typeface="Arial Nova Cond Light" pitchFamily="34" charset="0"/>
              <a:ea typeface="Times New Roman" pitchFamily="18" charset="0"/>
              <a:cs typeface="Arial" pitchFamily="34" charset="0"/>
            </a:rPr>
            <a:t>большая целевая группа </a:t>
          </a:r>
          <a:endParaRPr lang="ru-RU" sz="1400" b="0" kern="1200" dirty="0">
            <a:latin typeface="Arial Nova Cond Light" pitchFamily="34" charset="0"/>
          </a:endParaRPr>
        </a:p>
      </dsp:txBody>
      <dsp:txXfrm>
        <a:off x="514827" y="2616090"/>
        <a:ext cx="2053432" cy="816582"/>
      </dsp:txXfrm>
    </dsp:sp>
    <dsp:sp modelId="{86F992A4-3A1B-498B-B70A-D9901751678D}">
      <dsp:nvSpPr>
        <dsp:cNvPr id="0" name=""/>
        <dsp:cNvSpPr/>
      </dsp:nvSpPr>
      <dsp:spPr>
        <a:xfrm>
          <a:off x="2967165" y="1119022"/>
          <a:ext cx="2310111" cy="190535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800" b="0" i="0" u="none" strike="noStrike" kern="1200" cap="none" normalizeH="0" baseline="0" smtClean="0">
              <a:ln/>
              <a:effectLst/>
              <a:latin typeface="Arial Nova Cond Light" pitchFamily="34" charset="0"/>
              <a:ea typeface="Times New Roman" pitchFamily="18" charset="0"/>
              <a:cs typeface="Arial" pitchFamily="34" charset="0"/>
            </a:rPr>
            <a:t>серия новых веломаршрутов</a:t>
          </a:r>
          <a:endParaRPr lang="ru-RU" sz="1800" kern="1200" dirty="0">
            <a:latin typeface="Arial Nova Cond Light" pitchFamily="34" charset="0"/>
          </a:endParaRPr>
        </a:p>
      </dsp:txBody>
      <dsp:txXfrm>
        <a:off x="2967165" y="1527313"/>
        <a:ext cx="2310111" cy="1497067"/>
      </dsp:txXfrm>
    </dsp:sp>
    <dsp:sp modelId="{CB965676-ACFE-481F-AF98-1B3D08DF38E5}">
      <dsp:nvSpPr>
        <dsp:cNvPr id="0" name=""/>
        <dsp:cNvSpPr/>
      </dsp:nvSpPr>
      <dsp:spPr>
        <a:xfrm>
          <a:off x="4241226" y="-60165"/>
          <a:ext cx="2868858" cy="2868858"/>
        </a:xfrm>
        <a:prstGeom prst="circularArrow">
          <a:avLst>
            <a:gd name="adj1" fmla="val 2920"/>
            <a:gd name="adj2" fmla="val 357365"/>
            <a:gd name="adj3" fmla="val 19467124"/>
            <a:gd name="adj4" fmla="val 12575511"/>
            <a:gd name="adj5" fmla="val 340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54FE0-F369-4890-A665-A70EF86FA358}">
      <dsp:nvSpPr>
        <dsp:cNvPr id="0" name=""/>
        <dsp:cNvSpPr/>
      </dsp:nvSpPr>
      <dsp:spPr>
        <a:xfrm>
          <a:off x="3480523" y="710731"/>
          <a:ext cx="2053432" cy="816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smtClean="0">
              <a:ln/>
              <a:effectLst/>
              <a:latin typeface="Arial Nova Cond Light" pitchFamily="34" charset="0"/>
              <a:ea typeface="Times New Roman" pitchFamily="18" charset="0"/>
              <a:cs typeface="Arial" pitchFamily="34" charset="0"/>
            </a:rPr>
            <a:t>создания специальных велодорожек в городской черте</a:t>
          </a:r>
          <a:endParaRPr lang="ru-RU" sz="1400" b="1" kern="1200" dirty="0">
            <a:latin typeface="Arial Nova Cond Light" pitchFamily="34" charset="0"/>
          </a:endParaRPr>
        </a:p>
      </dsp:txBody>
      <dsp:txXfrm>
        <a:off x="3480523" y="710731"/>
        <a:ext cx="2053432" cy="816582"/>
      </dsp:txXfrm>
    </dsp:sp>
    <dsp:sp modelId="{12A03B29-A539-40BB-875B-2F825875A3CB}">
      <dsp:nvSpPr>
        <dsp:cNvPr id="0" name=""/>
        <dsp:cNvSpPr/>
      </dsp:nvSpPr>
      <dsp:spPr>
        <a:xfrm>
          <a:off x="5932861" y="1119022"/>
          <a:ext cx="2310111" cy="190535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ova Cond Light" pitchFamily="34" charset="0"/>
              <a:cs typeface="Arial" pitchFamily="34" charset="0"/>
            </a:rPr>
            <a:t>обновление маршрута</a:t>
          </a:r>
          <a:endParaRPr lang="ru-RU" sz="1800" kern="1200" dirty="0">
            <a:latin typeface="Arial Nova Cond Light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>
              <a:latin typeface="Arial Nova Cond Light" pitchFamily="34" charset="0"/>
              <a:cs typeface="Arial" pitchFamily="34" charset="0"/>
            </a:rPr>
            <a:t>интерактив</a:t>
          </a:r>
          <a:endParaRPr lang="ru-RU" sz="1800" kern="1200" dirty="0">
            <a:latin typeface="Arial Nova Cond Light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ova Cond Light" pitchFamily="34" charset="0"/>
              <a:cs typeface="Arial" pitchFamily="34" charset="0"/>
            </a:rPr>
            <a:t>маршрутный лист</a:t>
          </a:r>
          <a:endParaRPr lang="ru-RU" sz="1800" kern="1200" dirty="0">
            <a:latin typeface="Arial Nova Cond Light" pitchFamily="34" charset="0"/>
            <a:cs typeface="Arial" pitchFamily="34" charset="0"/>
          </a:endParaRPr>
        </a:p>
      </dsp:txBody>
      <dsp:txXfrm>
        <a:off x="5932861" y="1119022"/>
        <a:ext cx="2310111" cy="1497067"/>
      </dsp:txXfrm>
    </dsp:sp>
    <dsp:sp modelId="{245C04F7-F1AD-49C0-9265-27C298C8FC3A}">
      <dsp:nvSpPr>
        <dsp:cNvPr id="0" name=""/>
        <dsp:cNvSpPr/>
      </dsp:nvSpPr>
      <dsp:spPr>
        <a:xfrm>
          <a:off x="6446219" y="2616090"/>
          <a:ext cx="2053432" cy="816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300" b="0" i="0" u="none" strike="noStrike" kern="1200" cap="none" normalizeH="0" baseline="0" smtClean="0">
              <a:ln/>
              <a:effectLst/>
              <a:latin typeface="Arial Nova Cond Light" pitchFamily="34" charset="0"/>
              <a:ea typeface="Times New Roman" pitchFamily="18" charset="0"/>
              <a:cs typeface="Arial" pitchFamily="34" charset="0"/>
            </a:rPr>
            <a:t>путешествие в заданном направлении, самостоятельно или с присутствием экскурсовода </a:t>
          </a:r>
          <a:endParaRPr lang="ru-RU" sz="1300" kern="1200" dirty="0">
            <a:latin typeface="Arial Nova Cond Light" pitchFamily="34" charset="0"/>
          </a:endParaRPr>
        </a:p>
      </dsp:txBody>
      <dsp:txXfrm>
        <a:off x="6446219" y="2616090"/>
        <a:ext cx="2053432" cy="816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29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izi.travel/ru/ef86-velosipednye-istorii/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User\Desktop\234103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3999" cy="62373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116632"/>
            <a:ext cx="5820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ova Cond Light" pitchFamily="34" charset="0"/>
              </a:rPr>
              <a:t>Министерство культуры и туризма Астраханской области</a:t>
            </a:r>
          </a:p>
          <a:p>
            <a:r>
              <a:rPr lang="ru-RU" sz="1600" dirty="0" smtClean="0">
                <a:latin typeface="Arial Nova Cond Light" pitchFamily="34" charset="0"/>
              </a:rPr>
              <a:t>ГБУК АО «АСТРАХАНСКИЙ МУЗЕЙ - ЗАПОВЕДНИК»</a:t>
            </a:r>
          </a:p>
          <a:p>
            <a:endParaRPr lang="ru-RU" sz="2000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2510" y="1214422"/>
            <a:ext cx="36166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Nova Cond Light" pitchFamily="34" charset="0"/>
                <a:cs typeface="Arial" pitchFamily="34" charset="0"/>
              </a:rPr>
              <a:t>Туристический маршрут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_BosaNovaOtl" pitchFamily="82" charset="-52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_BighausTitul3D" pitchFamily="82" charset="-52"/>
                <a:cs typeface="Arial" pitchFamily="34" charset="0"/>
              </a:rPr>
              <a:t>«Велосипедные  истории»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_BighausTitul3D" pitchFamily="82" charset="-52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940152" y="260648"/>
            <a:ext cx="1770610" cy="43204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963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259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АСТРАХАНСКИЙ КРЕМЛЬ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Екатерина Бескровная\Desktop\Новая папка (4)\13-1024x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2510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620688"/>
            <a:ext cx="2597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АСТРАХАНСКИЙ КРЕМЛЬ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Екатерина Бескровная\Desktop\Новая папка (4)\6182121c2a05ba12fdc7aff07b90fa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979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Астраханский ВЕЛОПАР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630606" cy="3075033"/>
          </a:xfrm>
          <a:prstGeom prst="rect">
            <a:avLst/>
          </a:prstGeom>
          <a:noFill/>
        </p:spPr>
      </p:pic>
      <p:pic>
        <p:nvPicPr>
          <p:cNvPr id="3" name="Picture 2" descr="Астраханский ВЕЛОПАР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44824"/>
            <a:ext cx="4429124" cy="30718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268760"/>
            <a:ext cx="3338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УЛ. ВАСИЛИЯ ТРЕДИАКОВСКОГО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268760"/>
            <a:ext cx="2430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УЛ. АДМИРАЛТЕЙСКАЯ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страханский ВЕЛОПАР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9117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187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УЛ. НИКОЛЬСКАЯ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er\Desktop\Новая папка (2)\1232967_235830213238383_115800845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450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203848" cy="6858000"/>
          </a:xfrm>
          <a:prstGeom prst="rect">
            <a:avLst/>
          </a:prstGeom>
          <a:solidFill>
            <a:srgbClr val="81B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Схема 1"/>
          <p:cNvGraphicFramePr/>
          <p:nvPr/>
        </p:nvGraphicFramePr>
        <p:xfrm>
          <a:off x="395536" y="116632"/>
          <a:ext cx="842493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2627784" y="3356992"/>
          <a:ext cx="6192688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6" descr="D:\ВЕЛОМАРШРУТ\CGAoKLcWIAAnWG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2708920"/>
            <a:ext cx="801156" cy="509769"/>
          </a:xfrm>
          <a:prstGeom prst="rect">
            <a:avLst/>
          </a:prstGeom>
          <a:noFill/>
        </p:spPr>
      </p:pic>
      <p:pic>
        <p:nvPicPr>
          <p:cNvPr id="5" name="Picture 9" descr="D:\ВЕЛОМАРШРУТ\ВЕЛ маршрут.jpg"/>
          <p:cNvPicPr>
            <a:picLocks noChangeAspect="1" noChangeArrowheads="1"/>
          </p:cNvPicPr>
          <p:nvPr/>
        </p:nvPicPr>
        <p:blipFill>
          <a:blip r:embed="rId13" cstate="print"/>
          <a:srcRect t="14704" b="9968"/>
          <a:stretch>
            <a:fillRect/>
          </a:stretch>
        </p:blipFill>
        <p:spPr bwMode="auto">
          <a:xfrm>
            <a:off x="827584" y="1844824"/>
            <a:ext cx="1210380" cy="10737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4005064"/>
            <a:ext cx="1518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861048"/>
            <a:ext cx="144016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509120"/>
            <a:ext cx="144016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Екатерина Бескровная\Desktop\DSC_0401-199x300.jpg"/>
          <p:cNvPicPr>
            <a:picLocks noChangeAspect="1" noChangeArrowheads="1"/>
          </p:cNvPicPr>
          <p:nvPr/>
        </p:nvPicPr>
        <p:blipFill>
          <a:blip r:embed="rId14" cstate="print">
            <a:lum contrast="30000"/>
          </a:blip>
          <a:srcRect/>
          <a:stretch>
            <a:fillRect/>
          </a:stretch>
        </p:blipFill>
        <p:spPr bwMode="auto">
          <a:xfrm>
            <a:off x="3044592" y="5002128"/>
            <a:ext cx="936104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4117640" y="-4117640"/>
            <a:ext cx="908720" cy="9144000"/>
          </a:xfrm>
          <a:prstGeom prst="rect">
            <a:avLst/>
          </a:prstGeom>
          <a:solidFill>
            <a:srgbClr val="81B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98072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izi.travel/ru/ef86-velosipednye-istorii/ru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2050" name="Picture 2" descr="C:\Users\Екатерина Бескровная\Desktop\fghjени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4289" r="4894"/>
          <a:stretch>
            <a:fillRect/>
          </a:stretch>
        </p:blipFill>
        <p:spPr bwMode="auto">
          <a:xfrm>
            <a:off x="0" y="908720"/>
            <a:ext cx="8892480" cy="5569184"/>
          </a:xfrm>
          <a:prstGeom prst="rect">
            <a:avLst/>
          </a:prstGeom>
          <a:noFill/>
        </p:spPr>
      </p:pic>
      <p:pic>
        <p:nvPicPr>
          <p:cNvPr id="5" name="Picture 8" descr="ÐÐ°ÑÑÐ¸Ð½ÐºÐ¸ Ð¿Ð¾ Ð·Ð°Ð¿ÑÐ¾ÑÑ ÑÑÑÐµÐ»ÐºÐ° png Ð±ÐµÐ· ÑÐ¾Ð½Ð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3501008"/>
            <a:ext cx="1222759" cy="666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3203848" cy="6858000"/>
          </a:xfrm>
          <a:prstGeom prst="rect">
            <a:avLst/>
          </a:prstGeom>
          <a:solidFill>
            <a:srgbClr val="81B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63888" y="836712"/>
            <a:ext cx="671517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Публикации о проекте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 нa сайте Министерства культуры и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 туризма Астраханской области;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 на сайте правительств АО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astrobl.ru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- на сайте Астраханского музея-заповедника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- нa сайте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astra-novosti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- нa сайте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astrakhan.bezformata.ru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- нa сайте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veloekskursovod.ru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нa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 сайте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olganews.ru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ova Cond Light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ova Cond Light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ova Cond Light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132856"/>
            <a:ext cx="21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Публикации</a:t>
            </a:r>
          </a:p>
        </p:txBody>
      </p:sp>
      <p:pic>
        <p:nvPicPr>
          <p:cNvPr id="29700" name="Picture 4" descr="D:\ВЕЛОМАРШРУТ\57c3020ceb.jpg"/>
          <p:cNvPicPr>
            <a:picLocks noChangeAspect="1" noChangeArrowheads="1"/>
          </p:cNvPicPr>
          <p:nvPr/>
        </p:nvPicPr>
        <p:blipFill>
          <a:blip r:embed="rId2" cstate="print"/>
          <a:srcRect b="33059"/>
          <a:stretch>
            <a:fillRect/>
          </a:stretch>
        </p:blipFill>
        <p:spPr bwMode="auto">
          <a:xfrm>
            <a:off x="4283968" y="0"/>
            <a:ext cx="3203848" cy="7920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63888" y="3429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Сюжет на радио: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«В будущем году гостям Астрахани предложат «Велосипедные истории» (на «Русское радио»,  «Радио Шансон»,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«Love-радио», «Радио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Maксимум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»)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Сюжет на телевидении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Видеосюжет «Велосипедные истории»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 TTPK «Лотос»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Фото - и видеоотчеты</a:t>
            </a: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Интернет-среде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на сайте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itchFamily="34" charset="0"/>
                <a:ea typeface="Times New Roman" pitchFamily="18" charset="0"/>
                <a:cs typeface="Arial" pitchFamily="34" charset="0"/>
              </a:rPr>
              <a:t>IZI-travel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916832"/>
            <a:ext cx="216024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780928"/>
            <a:ext cx="216024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28596" y="214290"/>
          <a:ext cx="8429684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252536" y="548680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pitchFamily="34" charset="0"/>
              </a:rPr>
              <a:t>Ресурсное обеспечение проекта</a:t>
            </a:r>
          </a:p>
        </p:txBody>
      </p:sp>
      <p:pic>
        <p:nvPicPr>
          <p:cNvPr id="4098" name="Picture 2" descr="D:\ВЕЛОМАРШРУТ\vector_65_12-512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8794" y="4572008"/>
            <a:ext cx="2084403" cy="20844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7356" y="4286256"/>
            <a:ext cx="2871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Партнерские отношения</a:t>
            </a:r>
            <a:endParaRPr lang="ru-RU" sz="2000" dirty="0"/>
          </a:p>
        </p:txBody>
      </p:sp>
      <p:pic>
        <p:nvPicPr>
          <p:cNvPr id="4099" name="Picture 3" descr="D:\ВЕЛОМАРШРУТ\9-1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72264" y="4857760"/>
            <a:ext cx="202072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581128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dirty="0" smtClean="0">
                <a:latin typeface="Arial Nova Cond Light" pitchFamily="34" charset="0"/>
                <a:cs typeface="Arial" pitchFamily="34" charset="0"/>
              </a:rPr>
              <a:t>Привлечь внимание к историко-культурному наследию города Астрахани и Астраханской области</a:t>
            </a:r>
          </a:p>
          <a:p>
            <a:pPr lvl="0"/>
            <a:r>
              <a:rPr lang="ru-RU" dirty="0" smtClean="0">
                <a:latin typeface="Arial Nova Cond Light" pitchFamily="34" charset="0"/>
                <a:cs typeface="Arial" pitchFamily="34" charset="0"/>
              </a:rPr>
              <a:t>    Предоставить возможность туристам и жителям региона, увлеченных велоспортом познакомиться с историей Астрахани, передвигаясь на велосипеде. </a:t>
            </a:r>
          </a:p>
          <a:p>
            <a:pPr lvl="0"/>
            <a:r>
              <a:rPr lang="ru-RU" dirty="0" smtClean="0">
                <a:latin typeface="Arial Nova Cond Light" pitchFamily="34" charset="0"/>
                <a:cs typeface="Arial" pitchFamily="34" charset="0"/>
              </a:rPr>
              <a:t>    Популяризировать музеи ГБУК АО «Астраханский музей – заповедник».</a:t>
            </a:r>
            <a:endParaRPr lang="ru-RU" dirty="0">
              <a:latin typeface="Arial Nova Cond Light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М И С С И Я</a:t>
            </a:r>
          </a:p>
          <a:p>
            <a:r>
              <a:rPr lang="ru-RU" b="1" dirty="0" smtClean="0"/>
              <a:t>П Р О Е К Т А</a:t>
            </a:r>
            <a:endParaRPr lang="ru-RU" dirty="0"/>
          </a:p>
        </p:txBody>
      </p:sp>
      <p:pic>
        <p:nvPicPr>
          <p:cNvPr id="2050" name="Picture 2" descr="C:\Users\Екатерина Бескровная\Desktop\Новая папка (4)\_mg_9660.jpg"/>
          <p:cNvPicPr>
            <a:picLocks noChangeAspect="1" noChangeArrowheads="1"/>
          </p:cNvPicPr>
          <p:nvPr/>
        </p:nvPicPr>
        <p:blipFill>
          <a:blip r:embed="rId2" cstate="print"/>
          <a:srcRect t="15798" b="14993"/>
          <a:stretch>
            <a:fillRect/>
          </a:stretch>
        </p:blipFill>
        <p:spPr bwMode="auto">
          <a:xfrm>
            <a:off x="0" y="0"/>
            <a:ext cx="9144000" cy="42210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4437112"/>
            <a:ext cx="45719" cy="20882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\Desktop\image81538607.jpg"/>
          <p:cNvPicPr>
            <a:picLocks noChangeAspect="1" noChangeArrowheads="1"/>
          </p:cNvPicPr>
          <p:nvPr/>
        </p:nvPicPr>
        <p:blipFill>
          <a:blip r:embed="rId2" cstate="print"/>
          <a:srcRect r="922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3685592" y="-3685592"/>
            <a:ext cx="1772816" cy="9144000"/>
          </a:xfrm>
          <a:prstGeom prst="rect">
            <a:avLst/>
          </a:prstGeom>
          <a:solidFill>
            <a:srgbClr val="81B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4980563"/>
            <a:ext cx="835824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64704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Перспективы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285860"/>
          <a:ext cx="850112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6286520"/>
            <a:ext cx="87868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Сроки проведения обновленной   экскурсионной программы  апрель-октябрь 2017 года.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ВЕЛОМАРШРУТ\1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29124" y="3929066"/>
            <a:ext cx="2428891" cy="22475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692696"/>
            <a:ext cx="216024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340768"/>
            <a:ext cx="216024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Новая папка (2)\dsc_0746_0.jpg"/>
          <p:cNvPicPr>
            <a:picLocks noChangeAspect="1" noChangeArrowheads="1"/>
          </p:cNvPicPr>
          <p:nvPr/>
        </p:nvPicPr>
        <p:blipFill>
          <a:blip r:embed="rId2" cstate="print"/>
          <a:srcRect l="7098"/>
          <a:stretch>
            <a:fillRect/>
          </a:stretch>
        </p:blipFill>
        <p:spPr bwMode="auto">
          <a:xfrm>
            <a:off x="0" y="188640"/>
            <a:ext cx="5107863" cy="3717056"/>
          </a:xfrm>
          <a:prstGeom prst="rect">
            <a:avLst/>
          </a:prstGeom>
          <a:noFill/>
        </p:spPr>
      </p:pic>
      <p:pic>
        <p:nvPicPr>
          <p:cNvPr id="6" name="Picture 4" descr="C:\Users\User\Desktop\Новая папка (2)\auhdyytn3yy_1.jpg"/>
          <p:cNvPicPr>
            <a:picLocks noChangeAspect="1" noChangeArrowheads="1"/>
          </p:cNvPicPr>
          <p:nvPr/>
        </p:nvPicPr>
        <p:blipFill>
          <a:blip r:embed="rId3" cstate="print"/>
          <a:srcRect l="18617" r="11209"/>
          <a:stretch>
            <a:fillRect/>
          </a:stretch>
        </p:blipFill>
        <p:spPr bwMode="auto">
          <a:xfrm>
            <a:off x="5148064" y="188640"/>
            <a:ext cx="3995936" cy="37199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47971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latin typeface="Arial Nova Cond Light" pitchFamily="34" charset="0"/>
              </a:rPr>
              <a:t>ТУРИСТИЧЕСКИЙ БИЗНЕС</a:t>
            </a:r>
          </a:p>
          <a:p>
            <a:pPr algn="r"/>
            <a:r>
              <a:rPr lang="ru-RU" dirty="0" smtClean="0">
                <a:latin typeface="Arial Nova Cond Light" pitchFamily="34" charset="0"/>
              </a:rPr>
              <a:t>КРЕАТИВНЫЙ КЛАСТЕР</a:t>
            </a:r>
          </a:p>
          <a:p>
            <a:pPr algn="r"/>
            <a:r>
              <a:rPr lang="ru-RU" dirty="0" smtClean="0">
                <a:latin typeface="Arial Nova Cond Light" pitchFamily="34" charset="0"/>
              </a:rPr>
              <a:t>ВЛАСТЬ</a:t>
            </a:r>
          </a:p>
          <a:p>
            <a:pPr algn="r"/>
            <a:r>
              <a:rPr lang="ru-RU" dirty="0" smtClean="0">
                <a:latin typeface="Arial Nova Cond Light" pitchFamily="34" charset="0"/>
              </a:rPr>
              <a:t>МОЛОДЕЖЬ</a:t>
            </a:r>
          </a:p>
          <a:p>
            <a:pPr algn="r"/>
            <a:r>
              <a:rPr lang="ru-RU" dirty="0" smtClean="0">
                <a:latin typeface="Arial Nova Cond Light" pitchFamily="34" charset="0"/>
              </a:rPr>
              <a:t>ДЕТИ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4149080"/>
            <a:ext cx="1387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УЧАСТНИКИ</a:t>
            </a:r>
            <a:endParaRPr lang="ru-RU" dirty="0"/>
          </a:p>
        </p:txBody>
      </p:sp>
      <p:pic>
        <p:nvPicPr>
          <p:cNvPr id="9" name="Picture 5" descr="C:\Users\User\Desktop\Новая папка (2)\1271912_235830186571719_739172700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955856"/>
            <a:ext cx="3995936" cy="256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Новая папка (2)\46122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88224" y="548680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 П А С И Б О 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476672"/>
            <a:ext cx="216024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1052736"/>
            <a:ext cx="216024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#</a:t>
            </a:r>
            <a:r>
              <a:rPr lang="ru-RU" dirty="0" err="1" smtClean="0"/>
              <a:t>п</a:t>
            </a:r>
            <a:r>
              <a:rPr lang="ru-RU" dirty="0" smtClean="0"/>
              <a:t> </a:t>
            </a:r>
            <a:r>
              <a:rPr lang="ru-RU" dirty="0" smtClean="0"/>
              <a:t>у т е </a:t>
            </a:r>
            <a:r>
              <a:rPr lang="ru-RU" dirty="0" err="1" smtClean="0"/>
              <a:t>ш</a:t>
            </a:r>
            <a:r>
              <a:rPr lang="ru-RU" dirty="0" smtClean="0"/>
              <a:t> </a:t>
            </a:r>
            <a:r>
              <a:rPr lang="ru-RU" dirty="0" err="1" smtClean="0"/>
              <a:t>е</a:t>
            </a:r>
            <a:r>
              <a:rPr lang="ru-RU" dirty="0" smtClean="0"/>
              <a:t> с т в у </a:t>
            </a:r>
            <a:r>
              <a:rPr lang="ru-RU" dirty="0" err="1" smtClean="0"/>
              <a:t>й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1556792"/>
            <a:ext cx="47160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000" dirty="0" smtClean="0">
                <a:latin typeface="Arial Nova Cond Light" pitchFamily="34" charset="0"/>
                <a:cs typeface="Arial" pitchFamily="34" charset="0"/>
              </a:rPr>
              <a:t>Расширение кругозора экскурсантов в области культуры и истории Астраханского края. </a:t>
            </a:r>
          </a:p>
          <a:p>
            <a:pPr lvl="0"/>
            <a:endParaRPr lang="ru-RU" sz="2000" dirty="0" smtClean="0">
              <a:latin typeface="Arial Nova Cond Light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latin typeface="Arial Nova Cond Light" pitchFamily="34" charset="0"/>
                <a:cs typeface="Arial" pitchFamily="34" charset="0"/>
              </a:rPr>
              <a:t>    Совершенствование форм и методов привлечения людей к активным видам досуга. </a:t>
            </a:r>
          </a:p>
          <a:p>
            <a:pPr lvl="0"/>
            <a:endParaRPr lang="ru-RU" sz="2000" dirty="0" smtClean="0">
              <a:latin typeface="Arial Nova Cond Light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latin typeface="Arial Nova Cond Light" pitchFamily="34" charset="0"/>
                <a:cs typeface="Arial" pitchFamily="34" charset="0"/>
              </a:rPr>
              <a:t>     Пропаганда здорового образа жизни и </a:t>
            </a:r>
            <a:r>
              <a:rPr lang="ru-RU" sz="2000" dirty="0" err="1" smtClean="0">
                <a:latin typeface="Arial Nova Cond Light" pitchFamily="34" charset="0"/>
                <a:cs typeface="Arial" pitchFamily="34" charset="0"/>
              </a:rPr>
              <a:t>велотуризма</a:t>
            </a:r>
            <a:r>
              <a:rPr lang="ru-RU" sz="2000" dirty="0" smtClean="0">
                <a:latin typeface="Arial Nova Cond Light" pitchFamily="34" charset="0"/>
                <a:cs typeface="Arial" pitchFamily="34" charset="0"/>
              </a:rPr>
              <a:t>.</a:t>
            </a:r>
          </a:p>
          <a:p>
            <a:pPr lvl="0"/>
            <a:endParaRPr lang="ru-RU" sz="2000" dirty="0">
              <a:latin typeface="Arial Nova Cond Ligh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71400"/>
            <a:ext cx="3203848" cy="7029400"/>
          </a:xfrm>
          <a:prstGeom prst="rect">
            <a:avLst/>
          </a:prstGeom>
          <a:solidFill>
            <a:srgbClr val="81B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 А Д А Ч 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852936"/>
            <a:ext cx="216024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3645021"/>
            <a:ext cx="216024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857232"/>
          <a:ext cx="878687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044624" y="908720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Times New Roman" pitchFamily="18" charset="0"/>
              </a:rPr>
              <a:t>Актуальность проекта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8674" name="Picture 2" descr="C:\Users\User\Desktop\4.14-dorozhka-dlya-peshehodov-i-velosipedistov.gif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72396" y="714356"/>
            <a:ext cx="1357322" cy="1282689"/>
          </a:xfrm>
          <a:prstGeom prst="rect">
            <a:avLst/>
          </a:prstGeom>
          <a:noFill/>
        </p:spPr>
      </p:pic>
      <p:pic>
        <p:nvPicPr>
          <p:cNvPr id="28676" name="Picture 4" descr="C:\Users\User\Desktop\race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857232"/>
            <a:ext cx="1357319" cy="1313933"/>
          </a:xfrm>
          <a:prstGeom prst="rect">
            <a:avLst/>
          </a:prstGeom>
          <a:noFill/>
        </p:spPr>
      </p:pic>
      <p:pic>
        <p:nvPicPr>
          <p:cNvPr id="28677" name="Picture 5" descr="C:\Users\User\Desktop\1024px-Unesco_Cultural_Heritage_logo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857232"/>
            <a:ext cx="1338224" cy="1338224"/>
          </a:xfrm>
          <a:prstGeom prst="rect">
            <a:avLst/>
          </a:prstGeom>
          <a:noFill/>
        </p:spPr>
      </p:pic>
      <p:pic>
        <p:nvPicPr>
          <p:cNvPr id="28678" name="Picture 6" descr="D:\ВЕЛОМАРШРУТ\qr-code-mobile-scanning-iStock_000019147387Medium-e1363390657486-1600x8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5286388"/>
            <a:ext cx="2471738" cy="1219652"/>
          </a:xfrm>
          <a:prstGeom prst="rect">
            <a:avLst/>
          </a:prstGeom>
          <a:noFill/>
        </p:spPr>
      </p:pic>
      <p:pic>
        <p:nvPicPr>
          <p:cNvPr id="28679" name="Picture 7" descr="D:\ВЕЛОМАРШРУТ\vintage-bicycle-silhouette-spxtohdwu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4"/>
          <a:stretch>
            <a:fillRect/>
          </a:stretch>
        </p:blipFill>
        <p:spPr bwMode="auto">
          <a:xfrm>
            <a:off x="214282" y="5715016"/>
            <a:ext cx="2500330" cy="1000132"/>
          </a:xfrm>
          <a:prstGeom prst="rect">
            <a:avLst/>
          </a:prstGeom>
          <a:noFill/>
        </p:spPr>
      </p:pic>
      <p:pic>
        <p:nvPicPr>
          <p:cNvPr id="28675" name="Picture 3" descr="C:\Users\User\Desktop\images-20-min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 rot="20086003">
            <a:off x="957362" y="3909306"/>
            <a:ext cx="2914697" cy="1457349"/>
          </a:xfrm>
          <a:prstGeom prst="rect">
            <a:avLst/>
          </a:prstGeom>
          <a:noFill/>
        </p:spPr>
      </p:pic>
      <p:pic>
        <p:nvPicPr>
          <p:cNvPr id="28680" name="Picture 8" descr="D:\ВЕЛОМАРШРУТ\1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5008" y="5286388"/>
            <a:ext cx="3286148" cy="1245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 rot="5400000">
            <a:off x="3779912" y="873224"/>
            <a:ext cx="1584176" cy="9144000"/>
          </a:xfrm>
          <a:prstGeom prst="rect">
            <a:avLst/>
          </a:prstGeom>
          <a:solidFill>
            <a:srgbClr val="81B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5229200"/>
            <a:ext cx="1609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 А Р Ш Р У 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7" name="Picture 5" descr="ÐÐ°ÑÑÐ¸Ð½ÐºÐ¸ Ð¿Ð¾ Ð·Ð°Ð¿ÑÐ¾ÑÑ ÐºÑÑÐ³  png Ð±ÐµÐ· ÑÐ¾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92088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836712"/>
            <a:ext cx="2076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ova Cond Light" pitchFamily="34" charset="0"/>
              </a:rPr>
              <a:t>Краеведческий музей</a:t>
            </a:r>
            <a:endParaRPr lang="ru-RU" dirty="0">
              <a:latin typeface="Arial Nova Cond Light" pitchFamily="34" charset="0"/>
            </a:endParaRPr>
          </a:p>
        </p:txBody>
      </p:sp>
      <p:pic>
        <p:nvPicPr>
          <p:cNvPr id="10" name="Picture 5" descr="ÐÐ°ÑÑÐ¸Ð½ÐºÐ¸ Ð¿Ð¾ Ð·Ð°Ð¿ÑÐ¾ÑÑ ÐºÑÑÐ³  png Ð±ÐµÐ· ÑÐ¾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40768"/>
            <a:ext cx="792088" cy="7920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59832" y="3068960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ova Cond Light" pitchFamily="34" charset="0"/>
              </a:rPr>
              <a:t>Музей боевой славы</a:t>
            </a:r>
            <a:endParaRPr lang="ru-RU" dirty="0">
              <a:latin typeface="Arial Nova Cond Light" pitchFamily="34" charset="0"/>
            </a:endParaRPr>
          </a:p>
        </p:txBody>
      </p:sp>
      <p:pic>
        <p:nvPicPr>
          <p:cNvPr id="13" name="Picture 5" descr="ÐÐ°ÑÑÐ¸Ð½ÐºÐ¸ Ð¿Ð¾ Ð·Ð°Ð¿ÑÐ¾ÑÑ ÐºÑÑÐ³  png Ð±ÐµÐ· ÑÐ¾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268760"/>
            <a:ext cx="792088" cy="79208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71800" y="836712"/>
            <a:ext cx="246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ova Cond Light" pitchFamily="34" charset="0"/>
              </a:rPr>
              <a:t>Музей культуры Астрахани</a:t>
            </a:r>
            <a:endParaRPr lang="ru-RU" dirty="0">
              <a:latin typeface="Arial Nova Cond Ligh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2160" y="836712"/>
            <a:ext cx="20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ova Cond Light" pitchFamily="34" charset="0"/>
              </a:rPr>
              <a:t>Астраханский Кремль</a:t>
            </a:r>
            <a:endParaRPr lang="ru-RU" dirty="0">
              <a:latin typeface="Arial Nova Cond Ligh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476672"/>
            <a:ext cx="72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ova Cond Light" pitchFamily="34" charset="0"/>
              </a:rPr>
              <a:t>СТАРТ</a:t>
            </a:r>
            <a:endParaRPr lang="ru-RU" dirty="0">
              <a:latin typeface="Arial Nova Cond Ligh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160" y="3068960"/>
            <a:ext cx="209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ova Cond Light" pitchFamily="34" charset="0"/>
              </a:rPr>
              <a:t>Музей истории города</a:t>
            </a:r>
            <a:endParaRPr lang="ru-RU" dirty="0">
              <a:latin typeface="Arial Nova Cond Light" pitchFamily="34" charset="0"/>
            </a:endParaRPr>
          </a:p>
        </p:txBody>
      </p:sp>
      <p:pic>
        <p:nvPicPr>
          <p:cNvPr id="21" name="Picture 5" descr="ÐÐ°ÑÑÐ¸Ð½ÐºÐ¸ Ð¿Ð¾ Ð·Ð°Ð¿ÑÐ¾ÑÑ ÐºÑÑÐ³  png Ð±ÐµÐ· ÑÐ¾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429000"/>
            <a:ext cx="792088" cy="792088"/>
          </a:xfrm>
          <a:prstGeom prst="rect">
            <a:avLst/>
          </a:prstGeom>
          <a:noFill/>
        </p:spPr>
      </p:pic>
      <p:pic>
        <p:nvPicPr>
          <p:cNvPr id="22" name="Picture 5" descr="ÐÐ°ÑÑÐ¸Ð½ÐºÐ¸ Ð¿Ð¾ Ð·Ð°Ð¿ÑÐ¾ÑÑ ÐºÑÑÐ³  png Ð±ÐµÐ· ÑÐ¾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429000"/>
            <a:ext cx="792088" cy="79208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187624" y="155679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876256" y="148478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923928" y="15567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23928" y="364502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876256" y="364502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3080" name="Picture 8" descr="ÐÐ°ÑÑÐ¸Ð½ÐºÐ¸ Ð¿Ð¾ Ð·Ð°Ð¿ÑÐ¾ÑÑ ÑÑÑÐµÐ»ÐºÐ° png Ð±ÐµÐ· ÑÐ¾Ð½Ð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23728" y="1412776"/>
            <a:ext cx="1222759" cy="666404"/>
          </a:xfrm>
          <a:prstGeom prst="rect">
            <a:avLst/>
          </a:prstGeom>
          <a:noFill/>
        </p:spPr>
      </p:pic>
      <p:pic>
        <p:nvPicPr>
          <p:cNvPr id="35" name="Picture 8" descr="ÐÐ°ÑÑÐ¸Ð½ÐºÐ¸ Ð¿Ð¾ Ð·Ð°Ð¿ÑÐ¾ÑÑ ÑÑÑÐµÐ»ÐºÐ° png Ð±ÐµÐ· ÑÐ¾Ð½Ð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051720" y="3429000"/>
            <a:ext cx="1152128" cy="666404"/>
          </a:xfrm>
          <a:prstGeom prst="rect">
            <a:avLst/>
          </a:prstGeom>
          <a:noFill/>
        </p:spPr>
      </p:pic>
      <p:pic>
        <p:nvPicPr>
          <p:cNvPr id="36" name="Picture 8" descr="ÐÐ°ÑÑÐ¸Ð½ÐºÐ¸ Ð¿Ð¾ Ð·Ð°Ð¿ÑÐ¾ÑÑ ÑÑÑÐµÐ»ÐºÐ° png Ð±ÐµÐ· ÑÐ¾Ð½Ð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6524694" y="2196387"/>
            <a:ext cx="1081497" cy="666404"/>
          </a:xfrm>
          <a:prstGeom prst="rect">
            <a:avLst/>
          </a:prstGeom>
          <a:noFill/>
        </p:spPr>
      </p:pic>
      <p:pic>
        <p:nvPicPr>
          <p:cNvPr id="37" name="Picture 8" descr="ÐÐ°ÑÑÐ¸Ð½ÐºÐ¸ Ð¿Ð¾ Ð·Ð°Ð¿ÑÐ¾ÑÑ ÑÑÑÐµÐ»ÐºÐ° png Ð±ÐµÐ· ÑÐ¾Ð½Ð°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076055" y="3501008"/>
            <a:ext cx="1225513" cy="666404"/>
          </a:xfrm>
          <a:prstGeom prst="rect">
            <a:avLst/>
          </a:prstGeom>
          <a:noFill/>
        </p:spPr>
      </p:pic>
      <p:pic>
        <p:nvPicPr>
          <p:cNvPr id="38" name="Picture 8" descr="ÐÐ°ÑÑÐ¸Ð½ÐºÐ¸ Ð¿Ð¾ Ð·Ð°Ð¿ÑÐ¾ÑÑ ÑÑÑÐµÐ»ÐºÐ° png Ð±ÐµÐ· ÑÐ¾Ð½Ð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4048" y="1340768"/>
            <a:ext cx="1222759" cy="666404"/>
          </a:xfrm>
          <a:prstGeom prst="rect">
            <a:avLst/>
          </a:prstGeom>
          <a:noFill/>
        </p:spPr>
      </p:pic>
      <p:pic>
        <p:nvPicPr>
          <p:cNvPr id="39" name="Picture 8" descr="ÐÐ°ÑÑÐ¸Ð½ÐºÐ¸ Ð¿Ð¾ Ð·Ð°Ð¿ÑÐ¾ÑÑ ÑÑÑÐµÐ»ÐºÐ° png Ð±ÐµÐ· ÑÐ¾Ð½Ð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591585" flipH="1">
            <a:off x="688300" y="2537400"/>
            <a:ext cx="1152128" cy="666404"/>
          </a:xfrm>
          <a:prstGeom prst="rect">
            <a:avLst/>
          </a:prstGeom>
          <a:noFill/>
        </p:spPr>
      </p:pic>
      <p:pic>
        <p:nvPicPr>
          <p:cNvPr id="40" name="Рисунок 39" descr="Презентация Microsoft Office PowerPoint.jpg"/>
          <p:cNvPicPr>
            <a:picLocks noChangeAspect="1"/>
          </p:cNvPicPr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-1" y="4293096"/>
            <a:ext cx="4765543" cy="2564904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5940152" y="5085184"/>
            <a:ext cx="1584176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940152" y="5661248"/>
            <a:ext cx="1584176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es.geometria.ru/pics/original/037/808/37808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1" cy="5994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ВЕЛОМАРШРУТ\46122366.jpg"/>
          <p:cNvPicPr>
            <a:picLocks noChangeAspect="1" noChangeArrowheads="1"/>
          </p:cNvPicPr>
          <p:nvPr/>
        </p:nvPicPr>
        <p:blipFill>
          <a:blip r:embed="rId2" cstate="print"/>
          <a:srcRect l="14493"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256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КРАЕВЕДЧЕСКИЙ МУЗЕЙ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страханский ВЕЛОПАРАД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l="23437"/>
          <a:stretch>
            <a:fillRect/>
          </a:stretch>
        </p:blipFill>
        <p:spPr bwMode="auto">
          <a:xfrm>
            <a:off x="0" y="0"/>
            <a:ext cx="9144000" cy="6929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166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УЛ. СОВЕТСКАЯ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ВЕЛОМАРШРУТ\46128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08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1669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УЛ. СОВЕТСКАЯ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577</Words>
  <Application>Microsoft Office PowerPoint</Application>
  <PresentationFormat>Экран (4:3)</PresentationFormat>
  <Paragraphs>103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Hewlett-Packard Company</cp:lastModifiedBy>
  <cp:revision>178</cp:revision>
  <dcterms:created xsi:type="dcterms:W3CDTF">2014-10-07T13:12:30Z</dcterms:created>
  <dcterms:modified xsi:type="dcterms:W3CDTF">2018-07-20T08:07:33Z</dcterms:modified>
</cp:coreProperties>
</file>