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81" r:id="rId5"/>
    <p:sldId id="261" r:id="rId6"/>
    <p:sldId id="267" r:id="rId7"/>
    <p:sldId id="280" r:id="rId8"/>
    <p:sldId id="279" r:id="rId9"/>
    <p:sldId id="282" r:id="rId10"/>
    <p:sldId id="263" r:id="rId11"/>
    <p:sldId id="262" r:id="rId12"/>
    <p:sldId id="264" r:id="rId13"/>
    <p:sldId id="278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93124" autoAdjust="0"/>
  </p:normalViewPr>
  <p:slideViewPr>
    <p:cSldViewPr snapToGrid="0" showGuides="1">
      <p:cViewPr>
        <p:scale>
          <a:sx n="77" d="100"/>
          <a:sy n="77" d="100"/>
        </p:scale>
        <p:origin x="-54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80B97-1790-4383-B67D-C80B9C12212B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C6E9-C90A-42A3-AB5E-9A1480EA6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2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C6E9-C90A-42A3-AB5E-9A1480EA65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7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C6E9-C90A-42A3-AB5E-9A1480EA65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1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697B-B47C-492C-9041-512CA092F66D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2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8C20-71D9-4FE7-9836-E5A52AD1A976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10C8-FC1D-4C34-B62A-C163C49CE437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47CE-BA6F-4401-B355-E59A64B70E52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6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607-DCFE-4500-B37E-73519AA581E4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0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A207-38FF-47C1-A0A9-2AC93CED38C7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4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5596-F301-4104-AE99-88E09D1E247F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9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A6C5-62D5-40E0-BD50-13C148822C6E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3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7EC6-014A-4B9C-B706-1F598AC67D49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8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DD19-9F9C-478C-B568-608ACF0AC731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5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F52B-B5A8-4F0E-BB69-7D8274A13F2E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BB11-3C0B-40BD-8362-775148E7DBDC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www.belmelfest.ru https://www.facebook.com/BelMelFest/  https://vk.com/belmelfest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0530-17FE-427A-8C46-AF73B3D28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tiff"/><Relationship Id="rId18" Type="http://schemas.openxmlformats.org/officeDocument/2006/relationships/image" Target="../media/image45.png"/><Relationship Id="rId26" Type="http://schemas.openxmlformats.org/officeDocument/2006/relationships/image" Target="../media/image52.jpeg"/><Relationship Id="rId3" Type="http://schemas.openxmlformats.org/officeDocument/2006/relationships/image" Target="../media/image31.jpeg"/><Relationship Id="rId21" Type="http://schemas.openxmlformats.org/officeDocument/2006/relationships/image" Target="../media/image47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5" Type="http://schemas.openxmlformats.org/officeDocument/2006/relationships/image" Target="../media/image51.png"/><Relationship Id="rId2" Type="http://schemas.openxmlformats.org/officeDocument/2006/relationships/image" Target="../media/image30.jpeg"/><Relationship Id="rId16" Type="http://schemas.openxmlformats.org/officeDocument/2006/relationships/image" Target="../media/image43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24" Type="http://schemas.openxmlformats.org/officeDocument/2006/relationships/image" Target="../media/image50.png"/><Relationship Id="rId5" Type="http://schemas.openxmlformats.org/officeDocument/2006/relationships/image" Target="../media/image33.png"/><Relationship Id="rId15" Type="http://schemas.openxmlformats.org/officeDocument/2006/relationships/image" Target="../media/image42.jpeg"/><Relationship Id="rId23" Type="http://schemas.openxmlformats.org/officeDocument/2006/relationships/image" Target="../media/image49.png"/><Relationship Id="rId10" Type="http://schemas.openxmlformats.org/officeDocument/2006/relationships/image" Target="../media/image38.tiff"/><Relationship Id="rId19" Type="http://schemas.openxmlformats.org/officeDocument/2006/relationships/image" Target="../media/image46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3.png"/><Relationship Id="rId22" Type="http://schemas.openxmlformats.org/officeDocument/2006/relationships/image" Target="../media/image48.png"/><Relationship Id="rId27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577" y="1829934"/>
            <a:ext cx="9862459" cy="23876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БелМелФест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Международный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фестиваль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0" y="318889"/>
            <a:ext cx="2043311" cy="2043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9260" y="6099449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Белгород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2018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26" name="Picture 2" descr="G:\Юлиана\Документы депо\БелМелФест\Меловик без фо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77" y="3853541"/>
            <a:ext cx="1830963" cy="28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60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7823" y="639083"/>
            <a:ext cx="6172200" cy="9385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Детские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рисунки на асфальте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27654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732" y="1577636"/>
            <a:ext cx="6314383" cy="4212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pic>
        <p:nvPicPr>
          <p:cNvPr id="5126" name="Picture 6" descr="Z:\Александрова Юлия Валерьевна\Хранилище\фотоАРХИВ\БелМЕЛфест\2016\Арт Ленд\Музейная площадь\11\photo-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4" y="902044"/>
            <a:ext cx="3510099" cy="52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67974" y="193018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27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Парк Победы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(новая сцена)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" name="Picture 6" descr="Z:\Александрова Юлия Валерьевна\Общая\БМФ\Логотипы 2018\3 Партнёры\Тубус Белый остров\ebcb9737836093a5a0092ea42b52a0d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68" y="5213806"/>
            <a:ext cx="1375976" cy="4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5449" y="812568"/>
            <a:ext cx="6388444" cy="729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Парад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Меловичков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13507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2957" y="6356350"/>
            <a:ext cx="2743200" cy="365125"/>
          </a:xfrm>
        </p:spPr>
        <p:txBody>
          <a:bodyPr/>
          <a:lstStyle/>
          <a:p>
            <a:fld id="{571F0530-17FE-427A-8C46-AF73B3D2803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2"/>
          <a:stretch/>
        </p:blipFill>
        <p:spPr bwMode="auto">
          <a:xfrm>
            <a:off x="291499" y="1109689"/>
            <a:ext cx="4245454" cy="33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67974" y="193018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27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Парк Победы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(новая сцена)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2205" y="2713109"/>
            <a:ext cx="4819135" cy="31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Z:\Александрова Юлия Валерьевна\Общая\БМФ\ФОТО БелМелФест\2 день Парк Победы БМФ-2018\Меловичок\DSC_53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76" y="1468046"/>
            <a:ext cx="2879941" cy="43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9956" y="802617"/>
            <a:ext cx="8075731" cy="779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Чемпионат по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каптестингу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184421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2" y="1682308"/>
            <a:ext cx="5654403" cy="3774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pic>
        <p:nvPicPr>
          <p:cNvPr id="6146" name="Picture 2" descr="C:\Users\user\Desktop\БЕЛМЕЛФЕСТ\ФОТО хор.качества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r="25695"/>
          <a:stretch/>
        </p:blipFill>
        <p:spPr bwMode="auto">
          <a:xfrm>
            <a:off x="190620" y="1683400"/>
            <a:ext cx="2994915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Юлиана\Документы депо\БелМелФест\Для национального календаря событий\2016\Фотографии\Барис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09" y="1683400"/>
            <a:ext cx="2829917" cy="37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липс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30" y="4892330"/>
            <a:ext cx="2124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5968" y="3244334"/>
            <a:ext cx="1640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ROCK PARTY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67974" y="193018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27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Парк Победы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(новая сцена)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1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Юлиана\Документы депо\БелМелФест\БелМелФест 2018\Логотипы партнеров и спонсоров\Партнеры и спонсоры\Логотипы 2018\Партнёры 2018 картинки\Афишка\Afishk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67" y="5437080"/>
            <a:ext cx="1893972" cy="6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G:\Юлиана\Документы депо\БелМелФест\БелМелФест 2018\Логотипы партнеров и спонсоров\Партнеры и спонсоры\Логотипы 2018\Партнёры 2018 картинки\Белгород 24\20 belgorod-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16542"/>
          <a:stretch/>
        </p:blipFill>
        <p:spPr bwMode="auto">
          <a:xfrm>
            <a:off x="10457474" y="5098244"/>
            <a:ext cx="1387055" cy="10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Юлиана\Документы депо\БелМелФест\БелМелФест 2018\Логотипы партнеров и спонсоров\Партнеры и спонсоры\Логотипы 2018\Партнёры 2018 картинки\ДСК\04 logo dsk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85" y="3631178"/>
            <a:ext cx="1448055" cy="78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:\Юлиана\Документы депо\БелМелФест\БелМелФест 2018\Логотипы партнеров и спонсоров\Партнеры и спонсоры\Логотипы 2018\Партнёры 2018 картинки\Квил\03 kvil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97" y="1619383"/>
            <a:ext cx="1515951" cy="13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3" y="160338"/>
            <a:ext cx="10515600" cy="11618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ПАРТНЁРЫ БелМелФеста-2018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54991" y="6089448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0014" y="6363843"/>
            <a:ext cx="2743200" cy="365125"/>
          </a:xfrm>
        </p:spPr>
        <p:txBody>
          <a:bodyPr/>
          <a:lstStyle/>
          <a:p>
            <a:fld id="{571F0530-17FE-427A-8C46-AF73B3D2803A}" type="slidenum">
              <a:rPr lang="ru-RU"/>
              <a:pPr/>
              <a:t>13</a:t>
            </a:fld>
            <a:endParaRPr lang="ru-RU" dirty="0"/>
          </a:p>
        </p:txBody>
      </p:sp>
      <p:pic>
        <p:nvPicPr>
          <p:cNvPr id="1027" name="Picture 3" descr="G:\Юлиана\Документы депо\БелМелФест\БелМелФест 2018\Логотипы партнеров и спонсоров\Партнеры и спонсоры\Логотипы 2018\Партнёры 2018 картинки\LikenGo\logo_bel_liken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96" y="4656639"/>
            <a:ext cx="1722546" cy="6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Юлиана\Документы депо\БелМелФест\БелМелФест 2018\Логотипы партнеров и спонсоров\Партнеры и спонсоры\Логотипы 2018\Партнёры 2018 картинки\Аврора\ЛОГОТИП АВРОРА БЕЛГОРО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69794"/>
            <a:ext cx="1762855" cy="8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346176" y="2992501"/>
            <a:ext cx="4552903" cy="747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Информационные партнёры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0375" y="2730025"/>
            <a:ext cx="4496787" cy="747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Партнёры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63693" y="1175916"/>
            <a:ext cx="4496787" cy="747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Генеральные партнёры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32" name="Picture 8" descr="G:\Юлиана\Документы депо\БелМелФест\БелМелФест 2018\Логотипы партнеров и спонсоров\Партнеры и спонсоры\Логотипы 2018\Партнёры 2018 картинки\Бодрая корова\05 logo_bk_korov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89" y="3353328"/>
            <a:ext cx="1333398" cy="13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47" y="3576587"/>
            <a:ext cx="1350701" cy="9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Юлиана\Документы депо\БелМелФест\БелМелФест 2018\Логотипы партнеров и спонсоров\Партнеры и спонсоры\Логотипы 2018\Партнёры 2018 картинки\Мелстром\02 лого Мелстром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95" y="2085836"/>
            <a:ext cx="1734586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G:\Юлиана\Документы депо\БелМелФест\БелМелФест 2018\Логотипы партнеров и спонсоров\Партнеры и спонсоры\Логотипы 2018\Партнёры 2018 картинки\Морской бриз\лого (кр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3" y="5417647"/>
            <a:ext cx="1189365" cy="11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:\Юлиана\Документы депо\БелМелФест\БелМелФест 2018\Логотипы партнеров и спонсоров\Партнеры и спонсоры\Логотипы 2018\Партнёры 2018 картинки\Русич\1 лого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79" y="1810314"/>
            <a:ext cx="1435582" cy="8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:\Юлиана\Документы депо\БелМелФест\БелМелФест 2018\Логотипы партнеров и спонсоров\Партнеры и спонсоры\Логотипы 2018\Партнёры 2018 картинки\Статус Белгорода\21 лого Статус Белгорода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93" y="3981972"/>
            <a:ext cx="1976090" cy="5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static.wixstatic.com/media/907313_7ad468f95f354a55a6fe878077d95cdc~mv2.jpg/v1/fill/w_153,h_129,al_c,q_80,usm_0.66_1.00_0.01/907313_7ad468f95f354a55a6fe878077d95cd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pic>
        <p:nvPicPr>
          <p:cNvPr id="4" name="Picture 4" descr="White Motion Event | 18-19-20 августа Белгород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8" y="5417647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Александрова Юлия Валерьевна\Общая\БМФ\Логотипы 2018\2 Генеральные партнеры\Белая гора\gostinica_belaya_gora_120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90" y="1740311"/>
            <a:ext cx="1984465" cy="8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Александрова Юлия Валерьевна\Общая\БМФ\Логотипы 2018\2 Генеральные партнеры\Ростелеком\Logo_Rostelecom-0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36" y="1869794"/>
            <a:ext cx="2060446" cy="8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Александрова Юлия Валерьевна\Общая\БМФ\Логотипы 2018\3 Партнёры\MyBox\ЛОГО_MYBOX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5" y="4645933"/>
            <a:ext cx="1554320" cy="6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Александрова Юлия Валерьевна\Общая\БМФ\Логотипы 2018\3 Партнёры\КФ Белогорье\КФ Белогорье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93" y="3498567"/>
            <a:ext cx="1597939" cy="10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Александрова Юлия Валерьевна\Общая\БМФ\Логотипы 2018\3 Партнёры\Тубус Белый остров\ebcb9737836093a5a0092ea42b52a0dd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93" y="4611568"/>
            <a:ext cx="1896569" cy="5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Александрова Юлия Валерьевна\Общая\БМФ\Логотипы 2018\3 Партнёры\Фамильный дом вкуса\FHT_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80" y="3324226"/>
            <a:ext cx="1290981" cy="13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:\Александрова Юлия Валерьевна\Общая\БМФ\Логотипы 2018\3 Партнёры\Планета\____ 400x14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93" y="5137791"/>
            <a:ext cx="20002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Александрова Юлия Валерьевна\Общая\БМФ\АфишИ, печатная продукция\Афиша\Лого для Афиш\3 Партнёры\БГИИК\logo_bgiii_2012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71" y="4576020"/>
            <a:ext cx="643531" cy="11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Александрова Юлия Валерьевна\Общая\БМФ\Логотипы 2018\3 Партнёры\Мегафон\MegaFon_LOGO_1 без фона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35" y="4580690"/>
            <a:ext cx="2202309" cy="7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Александрова Юлия Валерьевна\Общая\БМФ\Логотипы 2018\3 Партнёры\Феррум\logo_FTs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34" y="5949689"/>
            <a:ext cx="1282234" cy="5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uzhetsky Studio - креативное видео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512" y="3857099"/>
            <a:ext cx="1103552" cy="11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Z:\Александрова Юлия Валерьевна\Общая\БМФ\Логотипы 2018\3 Партнёры\БегемотИк\Логотип(1)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8"/>
          <a:stretch/>
        </p:blipFill>
        <p:spPr bwMode="auto">
          <a:xfrm>
            <a:off x="2880313" y="5365459"/>
            <a:ext cx="1330519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032" y="654909"/>
            <a:ext cx="10107356" cy="5206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Меловик ждёт вас!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286691" y="6173787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3" y="1524814"/>
            <a:ext cx="6449637" cy="430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3" y="365127"/>
            <a:ext cx="11277600" cy="161607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Миссия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фестиваля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ru-RU" sz="2400" b="1" dirty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способствовать продвижению города Белгорода </a:t>
            </a:r>
            <a:br>
              <a:rPr lang="ru-RU" sz="2400" b="1" dirty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ru-RU" sz="2400" b="1" dirty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и регионального продукта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099" y="2045287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Задачи</a:t>
            </a:r>
            <a:endParaRPr lang="ru-RU" sz="4800" b="0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342" y="2978765"/>
            <a:ext cx="5157787" cy="2859386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Проводить уникальное и современное </a:t>
            </a:r>
            <a:r>
              <a:rPr lang="ru-RU" sz="24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событие в России</a:t>
            </a:r>
            <a:endParaRPr lang="ru-RU" sz="2400" dirty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ru-RU" sz="24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Развивать </a:t>
            </a:r>
            <a:r>
              <a:rPr lang="ru-RU" sz="24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новые виды искусств</a:t>
            </a:r>
          </a:p>
          <a:p>
            <a:pPr algn="just">
              <a:spcBef>
                <a:spcPct val="0"/>
              </a:spcBef>
            </a:pPr>
            <a:r>
              <a:rPr lang="ru-RU" sz="24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Подчёркивать </a:t>
            </a:r>
            <a:r>
              <a:rPr lang="ru-RU" sz="24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преимущества «белого» и «мелового»: </a:t>
            </a:r>
            <a:r>
              <a:rPr lang="ru-RU" sz="24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стремление </a:t>
            </a:r>
            <a:r>
              <a:rPr lang="ru-RU" sz="24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в будущее, творчество, инновации, успех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121966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Организаторы</a:t>
            </a:r>
            <a:endParaRPr lang="ru-RU" sz="4800" b="0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4941" y="3044040"/>
            <a:ext cx="5023554" cy="275804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Администрация города Белгорода</a:t>
            </a:r>
          </a:p>
          <a:p>
            <a:pPr marL="0" indent="0">
              <a:spcBef>
                <a:spcPct val="0"/>
              </a:spcBef>
              <a:buNone/>
            </a:pPr>
            <a:endParaRPr lang="ru-RU" sz="2200" dirty="0">
              <a:solidFill>
                <a:schemeClr val="bg2">
                  <a:lumMod val="50000"/>
                </a:schemeClr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algn="ctr">
              <a:buNone/>
            </a:pPr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Соорганизатор</a:t>
            </a:r>
            <a:endParaRPr lang="ru-RU" sz="5400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lvl="0"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Департамент экономического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развития Белгородской области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6570" y="5838151"/>
            <a:ext cx="3940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Garamond" pitchFamily="18" charset="0"/>
              </a:rPr>
              <a:t>www.belmelfest.ru </a:t>
            </a:r>
            <a:endParaRPr lang="ru-RU" dirty="0" smtClean="0">
              <a:solidFill>
                <a:srgbClr val="0070C0"/>
              </a:solidFill>
              <a:latin typeface="Garamond" pitchFamily="18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Garamond" pitchFamily="18" charset="0"/>
              </a:rPr>
              <a:t>https</a:t>
            </a:r>
            <a:r>
              <a:rPr lang="en-US" dirty="0">
                <a:solidFill>
                  <a:srgbClr val="0070C0"/>
                </a:solidFill>
                <a:latin typeface="Garamond" pitchFamily="18" charset="0"/>
              </a:rPr>
              <a:t>://www.facebook.com/BelMelFest/  https://vk.com/belmelfest</a:t>
            </a:r>
            <a:endParaRPr lang="ru-RU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pic>
        <p:nvPicPr>
          <p:cNvPr id="1026" name="Picture 2" descr="Z:\Александрова Юлия Валерьевна\Общая\БМФ\АфишИ\Лого для Афиш\Организаторы\logo Адм гор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49" y="2381078"/>
            <a:ext cx="684530" cy="8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Александрова Юлия Валерьевна\Общая\БМФ\АфишИ\Лого для Афиш\Организаторы\Лого ДЭР БО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65" y="482074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Александрова Юлия Валерьевна\Общая\БМФ\АфишИ\Лого для Афиш\Организаторы\Герб БО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89" y="4100743"/>
            <a:ext cx="60509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1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7265" y="1381818"/>
            <a:ext cx="5494663" cy="45370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Показатели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7</a:t>
            </a: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000 посетителей Фестиваля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2600" dirty="0" smtClean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 фестивальных </a:t>
            </a: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дня  </a:t>
            </a:r>
            <a:endParaRPr lang="ru-RU" sz="2600" dirty="0" smtClean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2600" dirty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тонны мела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2600" dirty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200 публикаций </a:t>
            </a: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в СМИ </a:t>
            </a: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ежегодно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2600" dirty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Международные участники</a:t>
            </a:r>
            <a:endParaRPr lang="ru-RU" sz="2600" dirty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4336" y="365126"/>
            <a:ext cx="9934833" cy="10166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Национальное туристическое </a:t>
            </a:r>
            <a:r>
              <a:rPr lang="ru-RU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событие</a:t>
            </a:r>
            <a:endParaRPr lang="ru-RU" b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sz="half" idx="1"/>
          </p:nvPr>
        </p:nvSpPr>
        <p:spPr>
          <a:xfrm>
            <a:off x="321276" y="1381819"/>
            <a:ext cx="5676753" cy="4555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Награды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Звания </a:t>
            </a:r>
            <a:r>
              <a:rPr lang="ru-RU" sz="2600" b="1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«Национальное событие года» </a:t>
            </a: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(2018, 2017) </a:t>
            </a:r>
            <a:endParaRPr lang="ru-RU" sz="2600" dirty="0" smtClean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sz="2600" dirty="0" smtClean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Победитель </a:t>
            </a: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премии </a:t>
            </a:r>
            <a:endParaRPr lang="ru-RU" sz="2600" dirty="0" smtClean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85738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</a:t>
            </a:r>
            <a:r>
              <a:rPr lang="en-US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Russian Event Awards</a:t>
            </a: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»</a:t>
            </a:r>
            <a:r>
              <a:rPr lang="en-US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в категории </a:t>
            </a: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ru-RU" sz="2600" b="1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</a:t>
            </a:r>
            <a:r>
              <a:rPr lang="ru-RU" sz="2600" b="1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Лучшее молодёжное туристическое событие» </a:t>
            </a: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(2016</a:t>
            </a: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sz="2600" dirty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600" b="1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«Проект года» </a:t>
            </a:r>
            <a:r>
              <a:rPr lang="ru-RU" sz="2600" dirty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по версии Департамента экономического развития Белгородской области (2016</a:t>
            </a:r>
            <a:r>
              <a:rPr lang="ru-RU" sz="2600" dirty="0" smtClean="0"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600" dirty="0" smtClean="0"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" y="121182"/>
            <a:ext cx="681436" cy="681436"/>
          </a:xfrm>
          <a:prstGeom prst="rect">
            <a:avLst/>
          </a:prstGeom>
        </p:spPr>
      </p:pic>
      <p:pic>
        <p:nvPicPr>
          <p:cNvPr id="2050" name="Picture 2" descr="Z:\Александрова Юлия Валерьевна\Общая\БМФ\АфишИ\logoEventIn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615" y="223417"/>
            <a:ext cx="1524213" cy="11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13507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9372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59" y="595097"/>
            <a:ext cx="11044366" cy="54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30655" y="35371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26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Белая гора 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(Калинина, 106)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298" y="663525"/>
            <a:ext cx="6172200" cy="4873625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-рисунки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85212" y="6203396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136" y="1804089"/>
            <a:ext cx="5572234" cy="371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67974" y="193018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26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Белая гора 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(Калинина, 106)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2" name="Picture 2" descr="Z:\Александрова Юлия Валерьевна\Общая\БМФ\ФОТО БелМелФест\Арт-лэнд\26 мая ВЕЧЕР\IMG_4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85" y="1788619"/>
            <a:ext cx="5721184" cy="37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2228" y="802618"/>
            <a:ext cx="5324336" cy="811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АВТОМотоспорт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22115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252408" y="824140"/>
            <a:ext cx="5630838" cy="811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White motion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26" name="Picture 2" descr="C:\Users\user\Desktop\БЕЛМЕЛФЕСТ\ФОТО хор.качества\мото кросс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28" y="1944570"/>
            <a:ext cx="5497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67974" y="193018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26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Белая гора 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(Калинина, 106)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4" name="Picture 2" descr="Z:\Александрова Юлия Валерьевна\Общая\БМФ\Whitе motion\IMG_1236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1" y="1996162"/>
            <a:ext cx="5497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687" y="1067512"/>
            <a:ext cx="5630838" cy="88215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0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Мастер-класс от</a:t>
            </a:r>
          </a:p>
          <a:p>
            <a:pPr marL="0" indent="0" algn="ctr">
              <a:buNone/>
            </a:pPr>
            <a:r>
              <a:rPr lang="ru-RU" sz="12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Краски </a:t>
            </a:r>
            <a:r>
              <a:rPr lang="ru-RU" sz="12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</a:t>
            </a:r>
            <a:r>
              <a:rPr lang="en-US" sz="12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Holiday Paint</a:t>
            </a:r>
            <a:r>
              <a:rPr lang="ru-RU" sz="12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»</a:t>
            </a:r>
            <a:endParaRPr lang="ru-RU" sz="120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22115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www.belmelfest.ru https://www.facebook.com/BelMelFest/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97703" y="1034205"/>
            <a:ext cx="5630838" cy="81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Спортивная команда по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трофи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-рейдам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«31 РЕГИОН»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4" name="Picture 2" descr="Z:\Александрова Юлия Валерьевна\Хранилище\фотоАРХИВ\БелМЕЛфест\2016\Арт Ленд\Олимпия\DSC_297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1" y="1949668"/>
            <a:ext cx="5497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67974" y="193018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26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Белая гора 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(Калинина, 106)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27" name="Picture 3" descr="Z:\Александрова Юлия Валерьевна\Хранилище\фотоАРХИВ\БелМЕЛфест\2017\Артлэнд\Белмелфест\без лого\Белмелфест237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87" y="1949668"/>
            <a:ext cx="5497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3509" y="563047"/>
            <a:ext cx="6172200" cy="72258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Times New Roman" pitchFamily="18" charset="0"/>
              </a:rPr>
              <a:t>БЕЛая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Malgun Gothic Semilight" panose="020B0502040204020203" pitchFamily="34" charset="-128"/>
                <a:cs typeface="Times New Roman" pitchFamily="18" charset="0"/>
              </a:rPr>
              <a:t> вечеринка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6531" y="6185841"/>
            <a:ext cx="4114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  <a:latin typeface="Garamond" pitchFamily="18" charset="0"/>
              </a:rPr>
              <a:t>www.belmelfest.ru https</a:t>
            </a:r>
            <a:r>
              <a:rPr lang="en-US" sz="1800" dirty="0">
                <a:solidFill>
                  <a:srgbClr val="0070C0"/>
                </a:solidFill>
                <a:latin typeface="Garamond" pitchFamily="18" charset="0"/>
              </a:rPr>
              <a:t>://www.facebook.com/BelMelFest/  https://vk.com/belmelfest</a:t>
            </a:r>
            <a:endParaRPr lang="ru-RU" sz="1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89988" y="5662183"/>
            <a:ext cx="2172730" cy="365125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Garamond" pitchFamily="18" charset="0"/>
              </a:rPr>
              <a:t>#</a:t>
            </a:r>
            <a:r>
              <a:rPr lang="ru-RU" sz="2400" dirty="0" err="1">
                <a:solidFill>
                  <a:srgbClr val="0070C0"/>
                </a:solidFill>
                <a:latin typeface="Garamond" pitchFamily="18" charset="0"/>
              </a:rPr>
              <a:t>придивбелом</a:t>
            </a:r>
            <a:endParaRPr lang="ru-RU" sz="2400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67974" y="193018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26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Белая гора 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(Калинина, 106)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0623" y="4442792"/>
            <a:ext cx="4748548" cy="1401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Звезда вечера – гитарист </a:t>
            </a:r>
            <a:r>
              <a:rPr lang="ru-RU" sz="3800" b="1" dirty="0" err="1" smtClean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ДиДюЛя</a:t>
            </a:r>
            <a:r>
              <a:rPr lang="ru-RU" sz="3800" b="1" dirty="0" smtClean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БЕЛорусия</a:t>
            </a:r>
            <a:r>
              <a:rPr lang="ru-RU" sz="2000" b="1" dirty="0" smtClean="0">
                <a:solidFill>
                  <a:srgbClr val="00206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) </a:t>
            </a:r>
            <a:endParaRPr lang="ru-RU" sz="2000" i="1" dirty="0">
              <a:solidFill>
                <a:srgbClr val="00206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1F0530-17FE-427A-8C46-AF73B3D2803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27" name="Picture 3" descr="Z:\Александрова Юлия Валерьевна\Общая\БМФ\ФОТО БелМелФест\1 день Белая гора БМФ-2018\Белая вечеринка\0c1043e4edd4d5e5efd7ece4a5710d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1" y="943744"/>
            <a:ext cx="5338118" cy="35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Александрова Юлия Валерьевна\Общая\БМФ\ФОТО БелМелФест\Арт-лэнд\26 мая ВЕЧЕР\IMG_48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/>
          <a:stretch/>
        </p:blipFill>
        <p:spPr bwMode="auto">
          <a:xfrm>
            <a:off x="6309748" y="1210960"/>
            <a:ext cx="5331505" cy="32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40" y="3739887"/>
            <a:ext cx="4466442" cy="29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530-17FE-427A-8C46-AF73B3D2803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3" y="121182"/>
            <a:ext cx="681436" cy="681436"/>
          </a:xfrm>
          <a:prstGeom prst="rect">
            <a:avLst/>
          </a:prstGeom>
        </p:spPr>
      </p:pic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9372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БЕЛМЕЛФЕСТ\ФОТО СХЕМЫ площадок\Музейная площадь+Ракушка\Парк Победы (Ракушка)\Ракушка_схем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0609" r="19730" b="5799"/>
          <a:stretch/>
        </p:blipFill>
        <p:spPr bwMode="auto">
          <a:xfrm>
            <a:off x="1290374" y="1042668"/>
            <a:ext cx="9595928" cy="55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17141" y="339725"/>
            <a:ext cx="774239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27 мая </a:t>
            </a:r>
            <a:r>
              <a:rPr lang="ru-RU" sz="4800" b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Парк Победы</a:t>
            </a:r>
            <a:r>
              <a:rPr lang="ru-RU" sz="3800" i="1" dirty="0" smtClean="0">
                <a:solidFill>
                  <a:srgbClr val="00B0F0"/>
                </a:solidFill>
                <a:latin typeface="Garamond" pitchFamily="18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(новая сцена)</a:t>
            </a:r>
            <a:endParaRPr lang="ru-RU" sz="3800" i="1" dirty="0">
              <a:solidFill>
                <a:srgbClr val="00B0F0"/>
              </a:solidFill>
              <a:latin typeface="Garamond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9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</TotalTime>
  <Words>346</Words>
  <Application>Microsoft Office PowerPoint</Application>
  <PresentationFormat>Произвольный</PresentationFormat>
  <Paragraphs>88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БелМелФест Международный фестиваль</vt:lpstr>
      <vt:lpstr>Миссия фестиваля  способствовать продвижению города Белгорода  и регионального продукта</vt:lpstr>
      <vt:lpstr>Национальное туристическое событие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ПАРТНЁРЫ БелМелФеста-2018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БелМелФест</dc:title>
  <dc:creator>Gubins</dc:creator>
  <cp:lastModifiedBy>Васильева Юлиана Игоревна</cp:lastModifiedBy>
  <cp:revision>176</cp:revision>
  <cp:lastPrinted>2018-03-30T06:14:43Z</cp:lastPrinted>
  <dcterms:created xsi:type="dcterms:W3CDTF">2018-01-29T06:28:16Z</dcterms:created>
  <dcterms:modified xsi:type="dcterms:W3CDTF">2018-06-08T07:39:49Z</dcterms:modified>
</cp:coreProperties>
</file>