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0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12000"/>
                    </a14:imgEffect>
                    <a14:imgEffect>
                      <a14:colorTemperature colorTemp="8800"/>
                    </a14:imgEffect>
                    <a14:imgEffect>
                      <a14:saturation sat="345000"/>
                    </a14:imgEffect>
                    <a14:imgEffect>
                      <a14:brightnessContrast contrast="-12000"/>
                    </a14:imgEffect>
                  </a14:imgLayer>
                </a14:imgProps>
              </a:ext>
            </a:extLst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71400"/>
            <a:ext cx="9144000" cy="201622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</a:t>
            </a:r>
            <a:r>
              <a:rPr lang="ru-RU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завод </a:t>
            </a:r>
            <a:r>
              <a:rPr lang="ru-RU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производству </a:t>
            </a:r>
            <a:r>
              <a:rPr lang="ru-RU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снековой</a:t>
            </a:r>
            <a:r>
              <a:rPr lang="ru-RU" sz="2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продукции «От </a:t>
            </a:r>
            <a:r>
              <a:rPr lang="ru-RU" sz="28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Фенечки</a:t>
            </a:r>
            <a:r>
              <a:rPr lang="ru-RU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2609" y="209544"/>
            <a:ext cx="1008112" cy="893987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  <a:softEdge rad="1270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35517"/>
            <a:ext cx="5886913" cy="4269685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2427291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3312368" cy="5157192"/>
          </a:xfrm>
        </p:spPr>
        <p:txBody>
          <a:bodyPr>
            <a:normAutofit fontScale="90000"/>
          </a:bodyPr>
          <a:lstStyle/>
          <a:p>
            <a:r>
              <a:rPr lang="ru-RU" sz="1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Ангарское </a:t>
            </a:r>
            <a:r>
              <a:rPr lang="ru-RU" sz="1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предприятие</a:t>
            </a:r>
            <a:br>
              <a:rPr lang="ru-RU" sz="1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"От </a:t>
            </a:r>
            <a:r>
              <a:rPr lang="ru-RU" sz="1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Фенечки</a:t>
            </a:r>
            <a:r>
              <a:rPr 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существует </a:t>
            </a:r>
            <a:r>
              <a:rPr lang="ru-RU" sz="1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2002 года.</a:t>
            </a:r>
            <a:br>
              <a:rPr 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это время его </a:t>
            </a:r>
            <a:r>
              <a:rPr lang="ru-RU" sz="1800" b="1" i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снековый</a:t>
            </a:r>
            <a:r>
              <a:rPr lang="ru-RU" sz="1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 стал востребован на территории Иркутской и Новосибирской областей,</a:t>
            </a:r>
            <a:br>
              <a:rPr lang="ru-RU" sz="1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Бурятии и Красноярского края.</a:t>
            </a:r>
            <a:br>
              <a:rPr lang="ru-RU" sz="1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​За это время компания разработала уникальный ассортимент продукции. На данный момент Торговая марка </a:t>
            </a:r>
            <a:r>
              <a:rPr 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"От </a:t>
            </a:r>
            <a:r>
              <a:rPr lang="ru-RU" sz="1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Фенечки</a:t>
            </a:r>
            <a:r>
              <a:rPr 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br>
              <a:rPr 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выпускает 6 видов снеков</a:t>
            </a:r>
            <a:br>
              <a:rPr lang="ru-RU" sz="1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нерафинированное подсолнечное масло.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712511"/>
            <a:ext cx="4176464" cy="2952328"/>
          </a:xfrm>
          <a:effectLst>
            <a:softEdge rad="1397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464496" cy="2736304"/>
          </a:xfrm>
          <a:prstGeom prst="rect">
            <a:avLst/>
          </a:prstGeom>
          <a:effectLst>
            <a:glow rad="190500">
              <a:schemeClr val="bg1">
                <a:alpha val="40000"/>
              </a:schemeClr>
            </a:glow>
            <a:softEdge rad="152400"/>
          </a:effectLst>
        </p:spPr>
      </p:pic>
      <p:sp>
        <p:nvSpPr>
          <p:cNvPr id="12" name="Выгнутая влево стрелка 11"/>
          <p:cNvSpPr/>
          <p:nvPr/>
        </p:nvSpPr>
        <p:spPr>
          <a:xfrm rot="1026102">
            <a:off x="3493108" y="844885"/>
            <a:ext cx="845221" cy="1711845"/>
          </a:xfrm>
          <a:prstGeom prst="curved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662" y="89250"/>
            <a:ext cx="1008112" cy="893987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091459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652120" y="1417638"/>
            <a:ext cx="936104" cy="211162"/>
          </a:xfrm>
        </p:spPr>
        <p:txBody>
          <a:bodyPr>
            <a:noAutofit/>
          </a:bodyPr>
          <a:lstStyle/>
          <a:p>
            <a:endParaRPr lang="ru-RU" sz="11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72375"/>
            <a:ext cx="3672408" cy="5228833"/>
          </a:xfrm>
          <a:effectLst>
            <a:glow rad="101600">
              <a:schemeClr val="bg1">
                <a:alpha val="40000"/>
              </a:schemeClr>
            </a:glow>
            <a:softEdge rad="1016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69" y="94320"/>
            <a:ext cx="3600400" cy="5206888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  <a:softEdge rad="101600"/>
          </a:effectLst>
        </p:spPr>
      </p:pic>
      <p:sp>
        <p:nvSpPr>
          <p:cNvPr id="5" name="Стрелка вправо 4"/>
          <p:cNvSpPr/>
          <p:nvPr/>
        </p:nvSpPr>
        <p:spPr>
          <a:xfrm>
            <a:off x="4119218" y="2420888"/>
            <a:ext cx="884830" cy="36004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122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827584" y="2132856"/>
            <a:ext cx="720080" cy="288032"/>
          </a:xfrm>
        </p:spPr>
        <p:txBody>
          <a:bodyPr>
            <a:normAutofit/>
          </a:bodyPr>
          <a:lstStyle/>
          <a:p>
            <a:endParaRPr lang="ru-RU" sz="10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49422" y="116632"/>
            <a:ext cx="4687073" cy="22322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Путешествие по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заводу</a:t>
            </a:r>
          </a:p>
          <a:p>
            <a:r>
              <a:rPr lang="ru-RU" sz="1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Экскурсии для детей и взрослых</a:t>
            </a:r>
          </a:p>
          <a:p>
            <a:r>
              <a:rPr lang="ru-RU" sz="1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экскурсии и дегустации              </a:t>
            </a:r>
            <a:r>
              <a:rPr lang="ru-RU" sz="18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 рублей </a:t>
            </a:r>
            <a:r>
              <a:rPr lang="ru-RU" sz="18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человека </a:t>
            </a:r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217" y="1712892"/>
            <a:ext cx="3957865" cy="2808312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  <a:softEdge rad="254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564904"/>
            <a:ext cx="4244589" cy="3096344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  <a:softEdge rad="4826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50" y="31853"/>
            <a:ext cx="4248473" cy="2692847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2218199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H="1">
            <a:off x="1547664" y="3861048"/>
            <a:ext cx="1512168" cy="360040"/>
          </a:xfrm>
        </p:spPr>
        <p:txBody>
          <a:bodyPr>
            <a:normAutofit fontScale="90000"/>
          </a:bodyPr>
          <a:lstStyle/>
          <a:p>
            <a:endParaRPr lang="ru-RU" sz="1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63441"/>
            <a:ext cx="4246188" cy="2431956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855" y="2363441"/>
            <a:ext cx="4176464" cy="2574334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89495" y="1268760"/>
            <a:ext cx="6480720" cy="14401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Безопасное и полезное производство – главный принцип работы </a:t>
            </a:r>
            <a:r>
              <a:rPr lang="ru-R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компании </a:t>
            </a:r>
          </a:p>
          <a:p>
            <a:pPr marL="0" indent="0" algn="ctr">
              <a:buNone/>
            </a:pPr>
            <a:r>
              <a:rPr lang="ru-R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«От </a:t>
            </a:r>
            <a:r>
              <a:rPr lang="ru-RU" sz="24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Фенечки</a:t>
            </a:r>
            <a:r>
              <a:rPr lang="ru-RU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»! 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354" y="27241"/>
            <a:ext cx="2973002" cy="1440160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  <a:outerShdw blurRad="50800" dir="1920000" sx="1000" sy="1000" algn="ctr" rotWithShape="0">
              <a:srgbClr val="000000">
                <a:alpha val="94000"/>
              </a:srgbClr>
            </a:outerShdw>
            <a:softEdge rad="1651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14434"/>
            <a:ext cx="1427361" cy="1265774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199243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36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Экскурсия на завод по производству  снековой продукции «От Фенечки» </vt:lpstr>
      <vt:lpstr>Ангарское предприятие  "От Фенечки" существует  с 2002 года. За это время его снековый продукт стал востребован на территории Иркутской и Новосибирской областей, Бурятии и Красноярского края.   ​За это время компания разработала уникальный ассортимент продукции. На данный момент Торговая марка "От Фенечки" выпускает 6 видов снеков и нерафинированное подсолнечное масло.  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Экскурсия на завод по производству снековой продукции «От Фенечки»</dc:title>
  <dc:creator>Конина Дарья Аркадьевна</dc:creator>
  <cp:lastModifiedBy>Конина Дарья Александровна</cp:lastModifiedBy>
  <cp:revision>31</cp:revision>
  <dcterms:created xsi:type="dcterms:W3CDTF">2017-10-30T02:17:26Z</dcterms:created>
  <dcterms:modified xsi:type="dcterms:W3CDTF">2017-10-31T09:36:55Z</dcterms:modified>
</cp:coreProperties>
</file>