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7" r:id="rId9"/>
    <p:sldId id="270" r:id="rId10"/>
    <p:sldId id="265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941E0-8106-448D-8473-E92E2F4D0ABB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837FC-F993-45BE-8024-F4877D0F5A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51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837FC-F993-45BE-8024-F4877D0F5A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80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9000"/>
                    </a14:imgEffect>
                    <a14:imgEffect>
                      <a14:brightnessContrast bright="11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0" y="764705"/>
            <a:ext cx="8352928" cy="5904656"/>
          </a:xfrm>
          <a:prstGeom prst="rect">
            <a:avLst/>
          </a:prstGeom>
          <a:effectLst>
            <a:glow>
              <a:schemeClr val="bg1"/>
            </a:glow>
            <a:outerShdw blurRad="838200" dist="762000" dir="12540000" sx="73000" sy="73000" algn="ctr" rotWithShape="0">
              <a:srgbClr val="000000">
                <a:alpha val="21000"/>
              </a:srgbClr>
            </a:outerShdw>
            <a:softEdge rad="5334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5445224"/>
            <a:ext cx="4032448" cy="141277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  <a:cs typeface="Aharoni" panose="02010803020104030203" pitchFamily="2" charset="-79"/>
            </a:endParaRP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  <a:cs typeface="Aharoni" panose="02010803020104030203" pitchFamily="2" charset="-79"/>
              </a:rPr>
              <a:t>Программа: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  <a:cs typeface="Aharoni" panose="02010803020104030203" pitchFamily="2" charset="-79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  <a:cs typeface="Aharoni" panose="02010803020104030203" pitchFamily="2" charset="-79"/>
              </a:rPr>
              <a:t>Экскурсия в музее часов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  <a:cs typeface="Aharoni" panose="02010803020104030203" pitchFamily="2" charset="-79"/>
              </a:rPr>
              <a:t>Прогулка в парке «Нефтехимиков»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  <a:cs typeface="Aharoni" panose="02010803020104030203" pitchFamily="2" charset="-79"/>
              </a:rPr>
              <a:t>Обед в кафе «Малина»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5273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Культурно-познавательный маршрут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«Путешествие во времени»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70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Обед в кафе «Малина»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4248472" cy="5145435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После экскурсии Вам будет предложен обед в городском кафе «Малина»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8640"/>
            <a:ext cx="4968552" cy="3648236"/>
          </a:xfrm>
          <a:prstGeom prst="rect">
            <a:avLst/>
          </a:prstGeom>
          <a:effectLst>
            <a:softEdge rad="8001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20" y="2012758"/>
            <a:ext cx="5364088" cy="396018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21" y="3415986"/>
            <a:ext cx="4464496" cy="3429000"/>
          </a:xfrm>
          <a:prstGeom prst="rect">
            <a:avLst/>
          </a:prstGeom>
          <a:effectLst>
            <a:softEdge rad="584200"/>
          </a:effectLst>
        </p:spPr>
      </p:pic>
    </p:spTree>
    <p:extLst>
      <p:ext uri="{BB962C8B-B14F-4D97-AF65-F5344CB8AC3E}">
        <p14:creationId xmlns:p14="http://schemas.microsoft.com/office/powerpoint/2010/main" val="3508011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Ðµ &quot;ÐÐ°Ð»Ð¸Ð½Ð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30" y="3544840"/>
            <a:ext cx="4464506" cy="3313160"/>
          </a:xfrm>
          <a:prstGeom prst="rect">
            <a:avLst/>
          </a:prstGeom>
          <a:noFill/>
          <a:effectLst>
            <a:softEdge rad="749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26" y="4293096"/>
            <a:ext cx="4438900" cy="3168352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Интерьер столовой не перегружен лишними деталями, в нем уютно от интересной отделки и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элементов. 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Здесь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Вы обязательно почувствуете себя комфортно.</a:t>
            </a:r>
            <a:r>
              <a:rPr lang="ru-RU" sz="105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ru-RU" sz="105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</a:br>
            <a:endParaRPr lang="ru-RU" sz="105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88640"/>
            <a:ext cx="4392488" cy="72728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Городское кафе «Малина» позиционируется на рынке общепита как «новый тип» столовой. От старых советских столовых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взяли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только лучшее: сытную домашнюю еду, доступные цены, стеклянную посуду и хорошие столовые приборы. Ко всему этому добавили уютный интерьер, приветливое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обслуживание,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современные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технологии при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приготовлении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блюд. 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" y="2204864"/>
            <a:ext cx="4464496" cy="2878736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2052" name="Picture 4" descr="ÐÐ°ÑÐµ &quot;ÐÐ°Ð»Ð¸Ð½Ð°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27" y="-171400"/>
            <a:ext cx="3960439" cy="2852936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6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9396"/>
            <a:ext cx="82296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Первая остановка – «Музей часов»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4896542" cy="558924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Музей часов в городе Ангарске открылся в 1968 году и стал первым музеем часов в нашей стране. Основой для его создания послужила коллекция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П.В. Курдюкова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(1908-1985), которая формировалась на протяжении более 50 лет.</a:t>
            </a:r>
          </a:p>
          <a:p>
            <a:pPr algn="ctr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Собрание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часов, очень разнообразное и интересное, ныне насчитывает более 1300 экспонатов: часы XVIII - н.XX веков стран Западной Европы, России, Японии в корпусах из бронзы и мрамора, фарфора и дерева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4041532" cy="30447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02" y="849476"/>
            <a:ext cx="3645624" cy="27955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823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8012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Ч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асы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, которые ни с чем не сравнишь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908720"/>
            <a:ext cx="3898776" cy="5217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В 1978 году в Ангарске побывал советский летчик-космонавт Георгий Гречко. </a:t>
            </a:r>
            <a:endParaRPr lang="ru-RU" sz="1800" dirty="0" smtClean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Он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оценил музейную коллекцию и пообещал пополнить ее космическими часами. Спустя год Гречко передал музею часы, которые раннее работали на орбитальной космической станции «Салют – 6».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331211"/>
            <a:ext cx="4036990" cy="2195414"/>
          </a:xfrm>
          <a:prstGeom prst="rect">
            <a:avLst/>
          </a:prstGeom>
          <a:effectLst>
            <a:glow>
              <a:schemeClr val="bg2">
                <a:alpha val="45000"/>
              </a:schemeClr>
            </a:glow>
            <a:outerShdw blurRad="215900" dist="139700" dir="7800000" sx="1000" sy="1000" algn="ctr" rotWithShape="0">
              <a:srgbClr val="000000"/>
            </a:outerShdw>
            <a:softEdge rad="127000"/>
          </a:effectLst>
        </p:spPr>
      </p:pic>
      <p:pic>
        <p:nvPicPr>
          <p:cNvPr id="1026" name="Picture 2" descr="ÐÐ°ÑÑÐ¸Ð½ÐºÐ¸ Ð¿Ð¾ Ð·Ð°Ð¿ÑÐ¾ÑÑ Ð³ÑÐµÑÐºÐ¾ ÐºÐ¾ÑÐ¼Ð¾Ð½Ð°Ð²Ñ ÑÐµÑÐ½Ð¾-Ð±ÐµÐ»Ð¾Ðµ ÑÐ¾Ñ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838575" cy="5038726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8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Экскурсия «У каждого времени свои часы»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548680"/>
            <a:ext cx="3744416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План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экскурсии будет следующим: сначала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Вам расскажут об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истории создания музея, затем Вы пройдете по его залам и увидите, какой сложный и интересный путь развития прошли часы. Экспозиция музея располагается на 2-х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этажах.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87677"/>
            <a:ext cx="2790056" cy="4077072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37" y="548680"/>
            <a:ext cx="5412546" cy="3744416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61048"/>
            <a:ext cx="4608512" cy="3096344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33251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459432"/>
            <a:ext cx="8373616" cy="172819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Услуги музея: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907" y="908720"/>
            <a:ext cx="5421205" cy="482453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Р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аботает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мобильное приложение для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смартфонов «Маугри»;</a:t>
            </a: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Можно воспользоваться аудиогидом;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В рамках программы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«Доступная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среда для инвалидов и других маломобильных групп населения на территории города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Ангарска»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в Музее часов появился передвижной гусеничный подъемник для инвалидов-колясочников.</a:t>
            </a:r>
          </a:p>
        </p:txBody>
      </p:sp>
      <p:pic>
        <p:nvPicPr>
          <p:cNvPr id="1026" name="Picture 2" descr="http://clock.angarsk.ru/uploads/posts/2016-07/1468985857_maug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39156"/>
            <a:ext cx="1905000" cy="1905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ock.angarsk.ru/uploads/posts/2016-07/1468983469_img_73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56873"/>
            <a:ext cx="3384376" cy="2376969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Ð¾ÑÑÑÐ¿Ð½Ð°Ñ ÑÑÐµÐ´Ð° Ð² Ð¼ÑÐ·Ðµ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4040461" cy="410445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41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Стоимость экскурсии: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093" y="620689"/>
            <a:ext cx="8229600" cy="194421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Взрослый - 100 руб., студенты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– 80,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пенсионеры -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50,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школьники -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50,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дошкольники - бесплатно.</a:t>
            </a:r>
          </a:p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Экскурсионное обслуживание: Взрослый -150 руб., студенты -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130,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пенсионеры -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100,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школьники -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100,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дошкольники - 50 руб.</a:t>
            </a:r>
          </a:p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Экскурсия для группы менее 10 человек - 1500 руб. Экскурсия с аудиогидом - 150 руб. (залог 500 руб.)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7454602" cy="496855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2433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Прогулка в парке «Нефтехимиков»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908720"/>
            <a:ext cx="4344417" cy="5217443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Парк «Нефтехимиков» расположен в историческом центре города, примыкая с одной стороны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к площади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Ленина. </a:t>
            </a:r>
            <a:endParaRPr lang="ru-RU" sz="1800" dirty="0" smtClean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marL="0" indent="0" algn="ctr" fontAlgn="base"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В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парке сохранен прекрасный сосновый лес,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всеми любимый фонтан с львиными головами,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детская площадка.</a:t>
            </a:r>
          </a:p>
          <a:p>
            <a:pPr marL="0" indent="0" algn="ctr" fontAlgn="base"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 </a:t>
            </a: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AutoShape 2" descr="Ð ÐµÑÐµÑÐºÐ° Ð¿Ð°ÑÐºÐ° &quot;ÐÐµÑÑÐµÑÐ¸Ð¼Ð¸ÐºÐ¾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d:\Users\KoninaDA\Desktop\ТУРИЗМ\ФОТО САЙТ\парк 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731">
            <a:off x="4407030" y="787006"/>
            <a:ext cx="4529323" cy="3664609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617">
            <a:off x="15059" y="3439477"/>
            <a:ext cx="6281787" cy="3136376"/>
          </a:xfrm>
          <a:prstGeom prst="rect">
            <a:avLst/>
          </a:prstGeom>
          <a:effectLst>
            <a:softEdge rad="495300"/>
          </a:effectLst>
        </p:spPr>
      </p:pic>
    </p:spTree>
    <p:extLst>
      <p:ext uri="{BB962C8B-B14F-4D97-AF65-F5344CB8AC3E}">
        <p14:creationId xmlns:p14="http://schemas.microsoft.com/office/powerpoint/2010/main" val="3459190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7241"/>
            <a:ext cx="1008112" cy="490364"/>
          </a:xfrm>
        </p:spPr>
        <p:txBody>
          <a:bodyPr>
            <a:normAutofit/>
          </a:bodyPr>
          <a:lstStyle/>
          <a:p>
            <a:endParaRPr lang="ru-RU" sz="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С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ам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Ангарск, и, в частности, парк проектировали специалисты ленинградского института «Горстройпроект», которые перенесли в молодой город несколько прекрасных элементов из города на Неве. </a:t>
            </a:r>
            <a:endParaRPr lang="ru-RU" sz="1800" dirty="0" smtClean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К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 примеру, решетка парка напоминает решетку Летнего сада в Санкт-Петербурге, как и фонтан со львами.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5" y="2564903"/>
            <a:ext cx="5544616" cy="4055367"/>
          </a:xfrm>
          <a:prstGeom prst="rect">
            <a:avLst/>
          </a:prstGeom>
          <a:noFill/>
          <a:ln>
            <a:noFill/>
          </a:ln>
          <a:effectLst>
            <a:softEdge rad="546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62337"/>
            <a:ext cx="3609975" cy="4762500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12504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5842992" cy="3024336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Парк «Нефтехимиков» является одним из любимых мест для прогулок и отдыха горожан и </a:t>
            </a: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туристов.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" y="-18013"/>
            <a:ext cx="2664296" cy="2736304"/>
          </a:xfrm>
          <a:effectLst>
            <a:softEdge rad="4191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04865"/>
            <a:ext cx="7495223" cy="4653136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6046519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395</Words>
  <Application>Microsoft Office PowerPoint</Application>
  <PresentationFormat>Экран (4:3)</PresentationFormat>
  <Paragraphs>34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Культурно-познавательный маршрут  «Путешествие во времени»</vt:lpstr>
      <vt:lpstr>Первая остановка – «Музей часов»</vt:lpstr>
      <vt:lpstr>Часы, которые ни с чем не сравнишь</vt:lpstr>
      <vt:lpstr>Экскурсия «У каждого времени свои часы»</vt:lpstr>
      <vt:lpstr>Услуги музея:</vt:lpstr>
      <vt:lpstr>Стоимость экскурсии:</vt:lpstr>
      <vt:lpstr>Прогулка в парке «Нефтехимиков» </vt:lpstr>
      <vt:lpstr>Презентация PowerPoint</vt:lpstr>
      <vt:lpstr>Парк «Нефтехимиков» является одним из любимых мест для прогулок и отдыха горожан и туристов.  </vt:lpstr>
      <vt:lpstr>Обед в кафе «Малина»</vt:lpstr>
      <vt:lpstr>Интерьер столовой не перегружен лишними деталями, в нем уютно от интересной отделки и элементов.  Здесь Вы обязательно почувствуете себя комфортно.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Конина Дарья Аркадьевна</dc:creator>
  <cp:lastModifiedBy>Конина Дарья Аркадьевна</cp:lastModifiedBy>
  <cp:revision>46</cp:revision>
  <dcterms:created xsi:type="dcterms:W3CDTF">2018-06-14T09:11:56Z</dcterms:created>
  <dcterms:modified xsi:type="dcterms:W3CDTF">2018-06-19T03:29:30Z</dcterms:modified>
</cp:coreProperties>
</file>