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3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4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9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232248"/>
          </a:xfrm>
          <a:effectLst>
            <a:softEdge rad="8255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маршрут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фабрику мороженого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56984" cy="4824536"/>
          </a:xfrm>
          <a:effectLst>
            <a:softEdge rad="762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6" y="836712"/>
            <a:ext cx="2733675" cy="1584176"/>
          </a:xfrm>
          <a:prstGeom prst="rect">
            <a:avLst/>
          </a:prstGeom>
          <a:effectLst>
            <a:glow rad="889000">
              <a:schemeClr val="accent1">
                <a:alpha val="0"/>
              </a:schemeClr>
            </a:glow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723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63272" cy="247226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экскурсия по фабрике </a:t>
            </a:r>
            <a: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"Ангария"? </a:t>
            </a:r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увидеть своими глазами удивительный процесс изготовления любимого лакомства, попробовать горячие вафельные стаканчики и только что изготовленное мороженое, посетить музей фабрики и узнать историю ее строительства, удивиться размерам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узнать, как хранят мороженое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21971"/>
            <a:ext cx="3672408" cy="2952626"/>
          </a:xfrm>
          <a:effectLst>
            <a:softEdge rad="101600"/>
          </a:effec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8" y="2636912"/>
            <a:ext cx="5041781" cy="396044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36452"/>
            <a:ext cx="2121119" cy="11334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55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843808" cy="2376263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59712"/>
            <a:ext cx="2843808" cy="2298287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7" cy="220486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88" y="-10613"/>
            <a:ext cx="2986474" cy="86409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1934" y="86654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удивительное путешествие в мир мороженщиков!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0240" y="1544682"/>
            <a:ext cx="572392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маршрута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обеда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обедом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30 мин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передвижения: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пеший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школьники, студенты, взрослые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экскурсии: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Экскурсия+ дегустация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руб.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Экскурсия+ дегустация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обед в ресторане «Ангария» -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руб.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Резиденции Деда Мороза –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97152"/>
            <a:ext cx="2232248" cy="1935593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18558"/>
            <a:ext cx="1961951" cy="16560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6" y="1268760"/>
            <a:ext cx="4284476" cy="2749882"/>
          </a:xfr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6" y="4096155"/>
            <a:ext cx="4284476" cy="252028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2878"/>
            <a:ext cx="4284476" cy="455558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«Ангария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волшебная страна»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704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 Иркутской области детский ресторан со сказочным интерьером, настоящей ледяной пещерой и самым богатым меню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мороженным!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1" y="44624"/>
            <a:ext cx="110591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976664" cy="14401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видеть Вас на фабрике мороженого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«Ангария» </a:t>
            </a:r>
            <a:endParaRPr lang="ru-RU" sz="4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08504" cy="530120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4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112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Промышленный маршрут Путешествие на фабрику мороженого </vt:lpstr>
      <vt:lpstr>Что такое экскурсия по фабрике "Ангария"?  Это возможность увидеть своими глазами удивительный процесс изготовления любимого лакомства, попробовать горячие вафельные стаканчики и только что изготовленное мороженое, посетить музей фабрики и узнать историю ее строительства, удивиться размерам склада и узнать, как хранят мороженое.  </vt:lpstr>
      <vt:lpstr>Презентация PowerPoint</vt:lpstr>
      <vt:lpstr>Презентация PowerPoint</vt:lpstr>
      <vt:lpstr>Будем рады видеть Вас на фабрике мороженого «Ангария»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Конина Дарья Аркадьевна</dc:creator>
  <cp:lastModifiedBy>Шевелева Людмила Анатольевна</cp:lastModifiedBy>
  <cp:revision>51</cp:revision>
  <dcterms:created xsi:type="dcterms:W3CDTF">2017-10-13T06:57:45Z</dcterms:created>
  <dcterms:modified xsi:type="dcterms:W3CDTF">2018-06-13T03:30:49Z</dcterms:modified>
</cp:coreProperties>
</file>