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hyperlink" Target="http://kurmangazy.astr.muzkult.ru/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928802"/>
            <a:ext cx="7215238" cy="15716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казахский национальный праздник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785818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ЖАЙЛАУ ТОЙ-2018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RKC\ФОТО И ВИДЕО АРХИВ\фото минкульт Жайлау той 2017\Жайлау той\DAV_8990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3643314"/>
            <a:ext cx="2889853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C:\Users\RKC\ФОТО И ВИДЕО АРХИВ\фото минкульт Жайлау той 2017\Жайлау той\DAV_8994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2782819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RKC\ФОТО И ВИДЕО АРХИВ\фото минкульт Жайлау той 2017\Жайлау той\DAV_9005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728095" cy="1820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1357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/>
              <a:t>«Уха </a:t>
            </a:r>
            <a:r>
              <a:rPr lang="ru-RU" sz="2000" b="1" i="1" dirty="0" err="1" smtClean="0"/>
              <a:t>по-астрахански</a:t>
            </a:r>
            <a:r>
              <a:rPr lang="ru-RU" sz="2000" b="1" i="1" dirty="0" smtClean="0"/>
              <a:t>»,</a:t>
            </a:r>
            <a:r>
              <a:rPr lang="ru-RU" sz="2000" i="1" dirty="0" smtClean="0"/>
              <a:t> гастрономический </a:t>
            </a:r>
            <a:r>
              <a:rPr lang="ru-RU" sz="2000" i="1" dirty="0" err="1" smtClean="0"/>
              <a:t>батл</a:t>
            </a:r>
            <a:r>
              <a:rPr lang="ru-RU" sz="2000" i="1" dirty="0" smtClean="0"/>
              <a:t> на специальный приз. Приготовление традиционной рыбацкой ухи командами, заявившимися на конкурс. </a:t>
            </a:r>
            <a:r>
              <a:rPr lang="ru-RU" sz="2000" b="1" i="1" dirty="0" smtClean="0"/>
              <a:t> </a:t>
            </a:r>
            <a:endParaRPr lang="ru-RU" sz="20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146" name="Picture 2" descr="C:\Users\RKC\ФОТО И ВИДЕО АРХИВ\фото минкульт Жайлау той 2017\Жайлау той\DAV_9031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1714488"/>
            <a:ext cx="3214459" cy="2145484"/>
          </a:xfrm>
          <a:prstGeom prst="rect">
            <a:avLst/>
          </a:prstGeom>
          <a:noFill/>
        </p:spPr>
      </p:pic>
      <p:pic>
        <p:nvPicPr>
          <p:cNvPr id="6147" name="Picture 3" descr="C:\Users\RKC\ФОТО И ВИДЕО АРХИВ\фото минкульт Жайлау той 2017\Жайлау той\DAV_9033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3691378" cy="2463803"/>
          </a:xfrm>
          <a:prstGeom prst="rect">
            <a:avLst/>
          </a:prstGeom>
          <a:noFill/>
        </p:spPr>
      </p:pic>
      <p:pic>
        <p:nvPicPr>
          <p:cNvPr id="6148" name="Picture 4" descr="C:\Users\RKC\ФОТО И ВИДЕО АРХИВ\фото минкульт Жайлау той 2017\Жайлау той\DAV_9048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357586" cy="2241014"/>
          </a:xfrm>
          <a:prstGeom prst="rect">
            <a:avLst/>
          </a:prstGeom>
          <a:noFill/>
        </p:spPr>
      </p:pic>
      <p:pic>
        <p:nvPicPr>
          <p:cNvPr id="6149" name="Picture 5" descr="C:\Users\RKC\ФОТО И ВИДЕО АРХИВ\фото минкульт Жайлау той 2017\Жайлау той\DAV_9043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3429024" cy="228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1231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/>
              <a:t>4. Мастер-класс по сбору казахской юрты.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C:\Users\RKC\ФОТО И ВИДЕО АРХИВ\фото минкульт Жайлау той 2017\Жайлау той\DAV_9091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43570" y="4429132"/>
            <a:ext cx="3260874" cy="2176464"/>
          </a:xfrm>
          <a:prstGeom prst="rect">
            <a:avLst/>
          </a:prstGeom>
          <a:noFill/>
        </p:spPr>
      </p:pic>
      <p:pic>
        <p:nvPicPr>
          <p:cNvPr id="3075" name="Picture 3" descr="C:\Users\RKC\ФОТО И ВИДЕО АРХИВ\фото минкульт Жайлау той 2017\Жайлау той\DAV_9090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3474937" cy="2319340"/>
          </a:xfrm>
          <a:prstGeom prst="rect">
            <a:avLst/>
          </a:prstGeom>
          <a:noFill/>
        </p:spPr>
      </p:pic>
      <p:pic>
        <p:nvPicPr>
          <p:cNvPr id="3076" name="Picture 4" descr="C:\Users\RKC\ФОТО И ВИДЕО АРХИВ\фото минкульт Жайлау той 2017\Жайлау той\DAV_9102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263252" cy="2178051"/>
          </a:xfrm>
          <a:prstGeom prst="rect">
            <a:avLst/>
          </a:prstGeom>
          <a:noFill/>
        </p:spPr>
      </p:pic>
      <p:pic>
        <p:nvPicPr>
          <p:cNvPr id="3077" name="Picture 5" descr="C:\Users\RKC\ФОТО И ВИДЕО АРХИВ\фото минкульт Жайлау той 2017\Жайлау той\DAV_9100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3210947" cy="2143140"/>
          </a:xfrm>
          <a:prstGeom prst="rect">
            <a:avLst/>
          </a:prstGeom>
          <a:noFill/>
        </p:spPr>
      </p:pic>
      <p:pic>
        <p:nvPicPr>
          <p:cNvPr id="3079" name="Picture 7" descr="C:\Users\RKC\ФОТО И ВИДЕО АРХИВ\фото минкульт Жайлау той 2017\Жайлау той\DAV_9092_res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500462" cy="2336377"/>
          </a:xfrm>
          <a:prstGeom prst="rect">
            <a:avLst/>
          </a:prstGeom>
          <a:noFill/>
        </p:spPr>
      </p:pic>
      <p:pic>
        <p:nvPicPr>
          <p:cNvPr id="3080" name="Picture 8" descr="C:\Users\RKC\ФОТО И ВИДЕО АРХИВ\фото минкульт Жайлау той 2017\Жайлау той\DAV_9107_res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3214710" cy="2145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107157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400" b="1" dirty="0" smtClean="0"/>
              <a:t>5. Выставка-продажа изделий декоративно-прикладного искусства.</a:t>
            </a:r>
            <a:r>
              <a:rPr lang="ru-RU" sz="2400" dirty="0" smtClean="0"/>
              <a:t> 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098" name="Picture 2" descr="C:\Users\RKC\ФОТО И ВИДЕО АРХИВ\фото минкульт Жайлау той 2017\Жайлау той\DAV_8910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428736"/>
            <a:ext cx="3689000" cy="2462216"/>
          </a:xfrm>
          <a:prstGeom prst="rect">
            <a:avLst/>
          </a:prstGeom>
          <a:noFill/>
        </p:spPr>
      </p:pic>
      <p:pic>
        <p:nvPicPr>
          <p:cNvPr id="4099" name="Picture 3" descr="C:\Users\RKC\ФОТО И ВИДЕО АРХИВ\фото минкульт Жайлау той 2017\Жайлау той\DAV_8908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333884" cy="2892642"/>
          </a:xfrm>
          <a:prstGeom prst="rect">
            <a:avLst/>
          </a:prstGeom>
          <a:noFill/>
        </p:spPr>
      </p:pic>
      <p:pic>
        <p:nvPicPr>
          <p:cNvPr id="4100" name="Picture 4" descr="C:\Users\RKC\ФОТО И ВИДЕО АРХИВ\фото минкульт Жайлау той 2017\Жайлау той\DAV_8927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500330" cy="1668840"/>
          </a:xfrm>
          <a:prstGeom prst="rect">
            <a:avLst/>
          </a:prstGeom>
          <a:noFill/>
        </p:spPr>
      </p:pic>
      <p:pic>
        <p:nvPicPr>
          <p:cNvPr id="4101" name="Picture 5" descr="C:\Users\RKC\ФОТО И ВИДЕО АРХИВ\фото минкульт Жайлау той 2017\Жайлау той\DAV_8971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14686"/>
            <a:ext cx="3367906" cy="2247902"/>
          </a:xfrm>
          <a:prstGeom prst="rect">
            <a:avLst/>
          </a:prstGeom>
          <a:noFill/>
        </p:spPr>
      </p:pic>
      <p:pic>
        <p:nvPicPr>
          <p:cNvPr id="4102" name="Picture 6" descr="C:\Users\RKC\ФОТО И ВИДЕО АРХИВ\фото минкульт Жайлау той 2017\Жайлау той\DAV_8919_res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29132"/>
            <a:ext cx="299688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889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6. Выездная торговля</a:t>
            </a:r>
            <a:r>
              <a:rPr lang="ru-RU" sz="2400" dirty="0" smtClean="0"/>
              <a:t>  </a:t>
            </a:r>
            <a:r>
              <a:rPr lang="ru-RU" sz="2400" b="1" dirty="0" smtClean="0"/>
              <a:t>и  детские  аттракционы   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122" name="Picture 2" descr="C:\Users\RKC\ФОТО И ВИДЕО АРХИВ\фото минкульт Жайлау той 2017\Жайлау той\DAV_8958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662" y="1285860"/>
            <a:ext cx="4572032" cy="3051593"/>
          </a:xfrm>
          <a:prstGeom prst="rect">
            <a:avLst/>
          </a:prstGeom>
          <a:noFill/>
        </p:spPr>
      </p:pic>
      <p:pic>
        <p:nvPicPr>
          <p:cNvPr id="5123" name="Picture 3" descr="C:\Users\RKC\ФОТО И ВИДЕО АРХИВ\фото минкульт Жайлау той 2017\Жайлау той\DAV_8895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3156788" cy="2106992"/>
          </a:xfrm>
          <a:prstGeom prst="rect">
            <a:avLst/>
          </a:prstGeom>
          <a:noFill/>
        </p:spPr>
      </p:pic>
      <p:pic>
        <p:nvPicPr>
          <p:cNvPr id="5124" name="Picture 4" descr="C:\Users\RKC\ФОТО И ВИДЕО АРХИВ\фото минкульт Жайлау той 2017\Жайлау той\DAV_8933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4191008" cy="2797280"/>
          </a:xfrm>
          <a:prstGeom prst="rect">
            <a:avLst/>
          </a:prstGeom>
          <a:noFill/>
        </p:spPr>
      </p:pic>
      <p:pic>
        <p:nvPicPr>
          <p:cNvPr id="5126" name="Picture 6" descr="C:\Users\RKC\ФОТО И ВИДЕО АРХИВ\фото минкульт Жайлау той 2017\Жайлау той\DAV_8879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3262314" cy="217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603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7. Катания на лошадях и верблюде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146" name="Picture 2" descr="C:\Users\RKC\ФОТО И ВИДЕО АРХИВ\фото минкульт Жайлау той 2017\Жайлау той\DAV_8990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142984"/>
            <a:ext cx="3853136" cy="2571768"/>
          </a:xfrm>
          <a:prstGeom prst="rect">
            <a:avLst/>
          </a:prstGeom>
          <a:noFill/>
        </p:spPr>
      </p:pic>
      <p:pic>
        <p:nvPicPr>
          <p:cNvPr id="6147" name="Picture 3" descr="C:\Users\RKC\Desktop\1452864862185186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3328982" cy="2219322"/>
          </a:xfrm>
          <a:prstGeom prst="rect">
            <a:avLst/>
          </a:prstGeom>
          <a:noFill/>
        </p:spPr>
      </p:pic>
      <p:pic>
        <p:nvPicPr>
          <p:cNvPr id="6148" name="Picture 4" descr="C:\Users\RKC\Desktop\a9fd46e7a4ba2b30472e567207cff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167190" cy="3125393"/>
          </a:xfrm>
          <a:prstGeom prst="rect">
            <a:avLst/>
          </a:prstGeom>
          <a:noFill/>
        </p:spPr>
      </p:pic>
      <p:pic>
        <p:nvPicPr>
          <p:cNvPr id="6149" name="Picture 5" descr="C:\Users\RKC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40417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ЖАЙЛАУ ТОЙ-2018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2"/>
            <a:ext cx="6072230" cy="31607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Адрес: </a:t>
            </a:r>
            <a:r>
              <a:rPr lang="ru-RU" sz="2000" dirty="0" smtClean="0"/>
              <a:t>Астраханская область, </a:t>
            </a:r>
            <a:r>
              <a:rPr lang="ru-RU" sz="2000" dirty="0" err="1" smtClean="0"/>
              <a:t>с.Алтынжар</a:t>
            </a:r>
            <a:r>
              <a:rPr lang="ru-RU" sz="2000" dirty="0" smtClean="0"/>
              <a:t>, ул.В.Джумамухамбетова,1.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Контакты:</a:t>
            </a:r>
            <a:r>
              <a:rPr lang="ru-RU" sz="2000" dirty="0" smtClean="0"/>
              <a:t> тел/факс.: 8(85142)5-57-45, 5-53-70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</a:t>
            </a:r>
            <a:r>
              <a:rPr lang="en-US" sz="2000" b="1" dirty="0" smtClean="0"/>
              <a:t>e</a:t>
            </a:r>
            <a:r>
              <a:rPr lang="ru-RU" sz="2000" b="1" dirty="0" smtClean="0"/>
              <a:t>-</a:t>
            </a:r>
            <a:r>
              <a:rPr lang="en-US" sz="2000" b="1" dirty="0" smtClean="0"/>
              <a:t>mail</a:t>
            </a:r>
            <a:r>
              <a:rPr lang="ru-RU" sz="2000" dirty="0" smtClean="0"/>
              <a:t>: </a:t>
            </a:r>
            <a:r>
              <a:rPr lang="en-US" sz="2000" dirty="0" err="1" smtClean="0"/>
              <a:t>aykrkc</a:t>
            </a:r>
            <a:r>
              <a:rPr lang="ru-RU" sz="2000" dirty="0" smtClean="0"/>
              <a:t>@</a:t>
            </a:r>
            <a:r>
              <a:rPr lang="en-US" sz="2000" dirty="0" err="1" smtClean="0"/>
              <a:t>yandex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Сайт:    </a:t>
            </a:r>
            <a:r>
              <a:rPr lang="en-US" sz="2000" dirty="0" smtClean="0">
                <a:hlinkClick r:id="rId1"/>
              </a:rPr>
              <a:t>http://kurmangazy.astr.muzkult.ru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</a:t>
            </a:r>
            <a:r>
              <a:rPr lang="en-US" sz="2000" dirty="0" err="1" smtClean="0"/>
              <a:t>rkc.kurmangazy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                    </a:t>
            </a:r>
            <a:r>
              <a:rPr lang="en-US" sz="2000" dirty="0" smtClean="0"/>
              <a:t>vk.com/public130480856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8196" name="Picture 4" descr="C:\Users\RKC\Desktop\АФИШИ\инста 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495296" cy="464488"/>
          </a:xfrm>
          <a:prstGeom prst="rect">
            <a:avLst/>
          </a:prstGeom>
          <a:noFill/>
        </p:spPr>
      </p:pic>
      <p:pic>
        <p:nvPicPr>
          <p:cNvPr id="8197" name="Picture 5" descr="C:\Users\RKC\Desktop\АФИШИ\Вк 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143380"/>
            <a:ext cx="500066" cy="4567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286388"/>
            <a:ext cx="582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ркцкурмангазы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Дата проведения: </a:t>
            </a:r>
            <a:r>
              <a:rPr lang="ru-RU" sz="2800" i="1" dirty="0" smtClean="0"/>
              <a:t>12мая 2018г.</a:t>
            </a:r>
            <a:endParaRPr lang="ru-RU" sz="28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Место проведения:  </a:t>
            </a:r>
            <a:r>
              <a:rPr lang="ru-RU" sz="2800" i="1" dirty="0" smtClean="0"/>
              <a:t>ГАУК АО «Региональный культурный центр имени </a:t>
            </a:r>
            <a:r>
              <a:rPr lang="ru-RU" sz="2800" i="1" dirty="0" err="1" smtClean="0"/>
              <a:t>Курмангазы</a:t>
            </a:r>
            <a:r>
              <a:rPr lang="ru-RU" sz="2800" i="1" dirty="0" smtClean="0"/>
              <a:t>». </a:t>
            </a:r>
            <a:endParaRPr lang="ru-RU" sz="28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Начало:</a:t>
            </a:r>
            <a:r>
              <a:rPr lang="ru-RU" sz="2800" i="1" dirty="0" smtClean="0"/>
              <a:t> 10:00ч.</a:t>
            </a:r>
            <a:endParaRPr lang="ru-RU" sz="28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Окончание: </a:t>
            </a:r>
            <a:r>
              <a:rPr lang="ru-RU" sz="2800" i="1" dirty="0" smtClean="0"/>
              <a:t>16:00 ч.</a:t>
            </a:r>
            <a:endParaRPr lang="ru-RU" sz="2800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Аудитория: </a:t>
            </a:r>
            <a:r>
              <a:rPr lang="ru-RU" sz="2800" i="1" dirty="0" smtClean="0"/>
              <a:t>туристы из регионов России (в перспективе из стран зарубежья),  жители и гости Астраханской области. </a:t>
            </a:r>
            <a:endParaRPr lang="ru-RU" sz="2800" i="1" dirty="0"/>
          </a:p>
        </p:txBody>
      </p:sp>
      <p:pic>
        <p:nvPicPr>
          <p:cNvPr id="2050" name="Picture 2" descr="C:\Users\RKC\Desktop\АФИШИ\логотип минкульт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214290"/>
            <a:ext cx="1857388" cy="1020223"/>
          </a:xfrm>
          <a:prstGeom prst="rect">
            <a:avLst/>
          </a:prstGeom>
          <a:noFill/>
        </p:spPr>
      </p:pic>
      <p:pic>
        <p:nvPicPr>
          <p:cNvPr id="2051" name="Picture 3" descr="C:\Users\RKC\Desktop\АФИШИ\Центр Курмангазы логотип сжат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1857388" cy="1000132"/>
          </a:xfrm>
          <a:prstGeom prst="rect">
            <a:avLst/>
          </a:prstGeom>
          <a:noFill/>
        </p:spPr>
      </p:pic>
      <p:pic>
        <p:nvPicPr>
          <p:cNvPr id="6" name="Picture 5" descr="C:\Users\RKC\Desktop\АФИШИ\1 бренд астраханско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42"/>
            <a:ext cx="3143272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Концепция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77318" cy="507209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Жайлау</a:t>
            </a:r>
            <a:r>
              <a:rPr lang="ru-RU" b="1" i="1" dirty="0" smtClean="0"/>
              <a:t> той»-</a:t>
            </a:r>
            <a:r>
              <a:rPr lang="ru-RU" i="1" dirty="0" smtClean="0"/>
              <a:t> праздник перехода на летние пастбища сопровождался народными гуляниями и состязаниями в песнях, ловкости, силе, в приготовлении всевозможных угощений. На протяжении тысячелетий кочевое скотоводство являлось основной формой хозяйства казахов. И главной задачей кочевника-казаха (от решения которой зависела жизнь и благополучие его семьи и близких) являлось  сохранение и приумножение поголовья скота. Основное время года для приумножения численности скота и запасов продовольствия -  лето. Это самая благодатная пора в жизни кочевника, избавлявшая его от зимних морозов  и  голода, поэтому  переходу  на летние пастбища уделялось большое внимание и значение.</a:t>
            </a:r>
            <a:endParaRPr lang="ru-RU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Цели: </a:t>
            </a:r>
            <a:r>
              <a:rPr lang="ru-RU" i="1" dirty="0" smtClean="0"/>
              <a:t>формирование бренда «Региональный культурный центр  имени </a:t>
            </a:r>
            <a:r>
              <a:rPr lang="ru-RU" i="1" dirty="0" err="1" smtClean="0"/>
              <a:t>Курмангазы</a:t>
            </a:r>
            <a:r>
              <a:rPr lang="ru-RU" i="1" dirty="0" smtClean="0"/>
              <a:t>» как объекта  событийного туризма, направленного на привлечение туристов в регион, популяризацию культурных традиций, обычаев, развитие народного творчества.</a:t>
            </a:r>
            <a:endParaRPr lang="ru-RU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/>
              <a:t>20 мая 2017года </a:t>
            </a:r>
            <a:r>
              <a:rPr lang="ru-RU" i="1" dirty="0" smtClean="0"/>
              <a:t>на территории ГАУК АО «Региональный культурный центр имени </a:t>
            </a:r>
            <a:r>
              <a:rPr lang="ru-RU" i="1" dirty="0" err="1" smtClean="0"/>
              <a:t>Курмангазы</a:t>
            </a:r>
            <a:r>
              <a:rPr lang="ru-RU" i="1" dirty="0" smtClean="0"/>
              <a:t>» состоялся первый ежегодный казахский национальный праздник  «</a:t>
            </a:r>
            <a:r>
              <a:rPr lang="ru-RU" i="1" dirty="0" err="1" smtClean="0"/>
              <a:t>Жайлау</a:t>
            </a:r>
            <a:r>
              <a:rPr lang="ru-RU" i="1" dirty="0" smtClean="0"/>
              <a:t> той-2017». В мероприятии приняли участие туристы из регионов России и жители г.Астрахани и Астраханской области. Общее количество посетителей – 400 человек. </a:t>
            </a:r>
            <a:endParaRPr lang="ru-RU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Праздник </a:t>
            </a:r>
            <a:r>
              <a:rPr lang="ru-RU" dirty="0" err="1" smtClean="0"/>
              <a:t>жайлау</a:t>
            </a:r>
            <a:r>
              <a:rPr lang="ru-RU" dirty="0" smtClean="0"/>
              <a:t> той-2018 предполагает работу нескольких площадок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151764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/>
              <a:t>1. Концертная  площадка</a:t>
            </a:r>
            <a:r>
              <a:rPr lang="ru-RU" sz="1800" dirty="0" smtClean="0"/>
              <a:t> (летняя сцена). Торжественным открытием концертной программы станет театрализованная постановка исторического эпизода перекочевки казахов Младшего </a:t>
            </a:r>
            <a:r>
              <a:rPr lang="ru-RU" sz="1800" dirty="0" err="1" smtClean="0"/>
              <a:t>жуза</a:t>
            </a:r>
            <a:r>
              <a:rPr lang="ru-RU" sz="1800" dirty="0" smtClean="0"/>
              <a:t> в междуречье Урала и Волги под предводительством </a:t>
            </a:r>
            <a:r>
              <a:rPr lang="ru-RU" sz="1800" dirty="0" err="1" smtClean="0"/>
              <a:t>Бокей</a:t>
            </a:r>
            <a:r>
              <a:rPr lang="ru-RU" sz="1800" dirty="0" smtClean="0"/>
              <a:t> хана в 1801году </a:t>
            </a:r>
            <a:r>
              <a:rPr lang="ru-RU" sz="1800" b="1" i="1" dirty="0" smtClean="0"/>
              <a:t>.</a:t>
            </a:r>
            <a:r>
              <a:rPr lang="ru-RU" sz="1800" dirty="0" smtClean="0"/>
              <a:t> В течение всего праздника будут проходить выступления народных коллективов, артистов и творческих коллективов Астраханской области и Республики Казахстан.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KC\ФОТО И ВИДЕО АРХИВ\фото минкульт Жайлау той 2017\Жайлау той\DAV_9015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3286124"/>
            <a:ext cx="4010597" cy="2676865"/>
          </a:xfrm>
          <a:prstGeom prst="rect">
            <a:avLst/>
          </a:prstGeom>
          <a:noFill/>
        </p:spPr>
      </p:pic>
      <p:pic>
        <p:nvPicPr>
          <p:cNvPr id="3075" name="Picture 3" descr="C:\Users\RKC\ФОТО И ВИДЕО АРХИВ\фото минкульт Жайлау той 2017\Жайлау той\DAV_9019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929090" cy="262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12858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/>
              <a:t>Театрализованная постановка исторического эпизода перекочевки казахов Младшего </a:t>
            </a:r>
            <a:r>
              <a:rPr lang="ru-RU" sz="2400" i="1" dirty="0" err="1" smtClean="0"/>
              <a:t>жуза</a:t>
            </a:r>
            <a:r>
              <a:rPr lang="ru-RU" sz="2400" i="1" dirty="0" smtClean="0"/>
              <a:t> в междуречье Урала и Волги под предводительством </a:t>
            </a:r>
            <a:r>
              <a:rPr lang="ru-RU" sz="2400" i="1" dirty="0" err="1" smtClean="0"/>
              <a:t>Бокей</a:t>
            </a:r>
            <a:r>
              <a:rPr lang="ru-RU" sz="2400" i="1" dirty="0" smtClean="0"/>
              <a:t> хана в 1801году.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171" name="Picture 3" descr="C:\Users\RKC\ФОТО И ВИДЕО АРХИВ\фото минкульт Жайлау той 2017\Жайлау той\DAV_8974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928802"/>
            <a:ext cx="3357586" cy="2286016"/>
          </a:xfrm>
          <a:prstGeom prst="rect">
            <a:avLst/>
          </a:prstGeom>
          <a:noFill/>
        </p:spPr>
      </p:pic>
      <p:pic>
        <p:nvPicPr>
          <p:cNvPr id="7172" name="Picture 4" descr="C:\Users\RKC\ФОТО И ВИДЕО АРХИВ\фото минкульт Жайлау той 2017\Жайлау той\DAV_8983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3333752" cy="2225106"/>
          </a:xfrm>
          <a:prstGeom prst="rect">
            <a:avLst/>
          </a:prstGeom>
          <a:noFill/>
        </p:spPr>
      </p:pic>
      <p:pic>
        <p:nvPicPr>
          <p:cNvPr id="7173" name="Picture 5" descr="C:\Users\RKC\ФОТО И ВИДЕО АРХИВ\фото минкульт Жайлау той 2017\Жайлау той\DAV_8994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71942"/>
            <a:ext cx="3690942" cy="2463512"/>
          </a:xfrm>
          <a:prstGeom prst="rect">
            <a:avLst/>
          </a:prstGeom>
          <a:noFill/>
        </p:spPr>
      </p:pic>
      <p:pic>
        <p:nvPicPr>
          <p:cNvPr id="7174" name="Picture 6" descr="C:\Users\RKC\ФОТО И ВИДЕО АРХИВ\фото минкульт Жайлау той 2017\Жайлау той\DAV_9005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857364"/>
            <a:ext cx="3833818" cy="255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5"/>
            <a:ext cx="8686800" cy="15001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2.  </a:t>
            </a:r>
            <a:r>
              <a:rPr lang="ru-RU" b="1" dirty="0" err="1" smtClean="0"/>
              <a:t>Этноспортивная</a:t>
            </a:r>
            <a:r>
              <a:rPr lang="ru-RU" b="1" dirty="0" smtClean="0"/>
              <a:t>  площадка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1)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Казакша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курес</a:t>
            </a:r>
            <a:r>
              <a:rPr lang="ru-RU" sz="2400" b="1" dirty="0" smtClean="0"/>
              <a:t>» </a:t>
            </a:r>
            <a:r>
              <a:rPr lang="ru-RU" sz="2400" dirty="0" smtClean="0"/>
              <a:t>- </a:t>
            </a:r>
            <a:r>
              <a:rPr lang="ru-RU" sz="2400" b="1" dirty="0" smtClean="0"/>
              <a:t> </a:t>
            </a:r>
            <a:r>
              <a:rPr lang="ru-RU" sz="2400" dirty="0" smtClean="0"/>
              <a:t>турнир по казахской  национальной борьбе.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RKC\ФОТО И ВИДЕО АРХИВ\фото минкульт Жайлау той 2017\Жайлау той\DAV_9152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533" y="2000240"/>
            <a:ext cx="4357467" cy="2908383"/>
          </a:xfrm>
          <a:prstGeom prst="rect">
            <a:avLst/>
          </a:prstGeom>
          <a:noFill/>
        </p:spPr>
      </p:pic>
      <p:pic>
        <p:nvPicPr>
          <p:cNvPr id="4100" name="Picture 4" descr="C:\Users\RKC\ФОТО И ВИДЕО АРХИВ\фото минкульт Жайлау той 2017\Жайлау той\DAV_9135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643338" cy="2431739"/>
          </a:xfrm>
          <a:prstGeom prst="rect">
            <a:avLst/>
          </a:prstGeom>
          <a:noFill/>
        </p:spPr>
      </p:pic>
      <p:pic>
        <p:nvPicPr>
          <p:cNvPr id="4101" name="Picture 5" descr="C:\Users\RKC\ФОТО И ВИДЕО АРХИВ\фото минкульт Жайлау той 2017\Жайлау той\DAV_9149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214842" cy="281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1"/>
            <a:ext cx="8686800" cy="1428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/>
              <a:t>2) Спортивные состязания для желающих: «</a:t>
            </a:r>
            <a:r>
              <a:rPr lang="ru-RU" sz="2600" dirty="0" err="1" smtClean="0"/>
              <a:t>перетягивание</a:t>
            </a:r>
            <a:r>
              <a:rPr lang="ru-RU" sz="2600" dirty="0" smtClean="0"/>
              <a:t> каната»,  «бой подушками» и др.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026" name="Picture 2" descr="C:\Users\RKC\Desktop\e299836ab8cc61329bdff17e99dfdd4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2285992"/>
            <a:ext cx="4376746" cy="3513261"/>
          </a:xfrm>
          <a:prstGeom prst="rect">
            <a:avLst/>
          </a:prstGeom>
          <a:noFill/>
        </p:spPr>
      </p:pic>
      <p:pic>
        <p:nvPicPr>
          <p:cNvPr id="1027" name="Picture 3" descr="C:\Users\RKC\Desktop\01-8-114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475037" cy="1524000"/>
          </a:xfrm>
          <a:prstGeom prst="rect">
            <a:avLst/>
          </a:prstGeom>
          <a:noFill/>
        </p:spPr>
      </p:pic>
      <p:pic>
        <p:nvPicPr>
          <p:cNvPr id="1028" name="Picture 4" descr="C:\Users\RKC\Desktop\47BFDB0325DFA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286148" cy="183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15716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3) Конные забеги (скачки/</a:t>
            </a:r>
            <a:r>
              <a:rPr lang="ru-RU" sz="2400" dirty="0" err="1" smtClean="0"/>
              <a:t>байге</a:t>
            </a:r>
            <a:r>
              <a:rPr lang="ru-RU" sz="2400" dirty="0" smtClean="0"/>
              <a:t>). Нововведением праздника «</a:t>
            </a:r>
            <a:r>
              <a:rPr lang="ru-RU" sz="2400" dirty="0" err="1" smtClean="0"/>
              <a:t>Жайлау</a:t>
            </a:r>
            <a:r>
              <a:rPr lang="ru-RU" sz="2400" dirty="0" smtClean="0"/>
              <a:t> той-2018» станет зрелищное шоу – конные забеги. В них примут участие жители Астраханской области, заявившие об участии в оргкомитет.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pic>
        <p:nvPicPr>
          <p:cNvPr id="2050" name="Picture 2" descr="C:\Users\RKC\Desktop\байге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5" y="2428868"/>
            <a:ext cx="3953157" cy="2928958"/>
          </a:xfrm>
          <a:prstGeom prst="rect">
            <a:avLst/>
          </a:prstGeom>
          <a:noFill/>
        </p:spPr>
      </p:pic>
      <p:pic>
        <p:nvPicPr>
          <p:cNvPr id="2051" name="Picture 3" descr="C:\Users\RKC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3643338" cy="2243141"/>
          </a:xfrm>
          <a:prstGeom prst="rect">
            <a:avLst/>
          </a:prstGeom>
          <a:noFill/>
        </p:spPr>
      </p:pic>
      <p:pic>
        <p:nvPicPr>
          <p:cNvPr id="2052" name="Picture 4" descr="C:\Users\RKC\Desktop\ска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429132"/>
            <a:ext cx="4024314" cy="218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07183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3. Гастрономическая площадка.</a:t>
            </a:r>
            <a:endParaRPr lang="ru-RU" sz="51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«</a:t>
            </a:r>
            <a:r>
              <a:rPr lang="ru-RU" sz="3600" b="1" i="1" dirty="0" err="1" smtClean="0"/>
              <a:t>Баурсак-шоу</a:t>
            </a:r>
            <a:r>
              <a:rPr lang="ru-RU" sz="3600" b="1" i="1" dirty="0" smtClean="0"/>
              <a:t>»</a:t>
            </a:r>
            <a:r>
              <a:rPr lang="ru-RU" sz="3600" i="1" dirty="0" smtClean="0"/>
              <a:t> -</a:t>
            </a:r>
            <a:r>
              <a:rPr lang="ru-RU" sz="3600" dirty="0" smtClean="0"/>
              <a:t>кулинарный конкурс по приготовлению национального блюда - </a:t>
            </a:r>
            <a:r>
              <a:rPr lang="ru-RU" sz="3600" dirty="0" err="1" smtClean="0"/>
              <a:t>баурсаков</a:t>
            </a:r>
            <a:r>
              <a:rPr lang="ru-RU" sz="3600" dirty="0" smtClean="0"/>
              <a:t>  в  «Ауле кочевников»  в  жаровнях  на  костре. </a:t>
            </a:r>
            <a:endParaRPr lang="ru-RU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Проект «</a:t>
            </a:r>
            <a:r>
              <a:rPr lang="ru-RU" sz="3600" b="1" i="1" dirty="0" err="1" smtClean="0"/>
              <a:t>Баурсак-шоу</a:t>
            </a:r>
            <a:r>
              <a:rPr lang="ru-RU" sz="3600" b="1" i="1" dirty="0" smtClean="0"/>
              <a:t>»</a:t>
            </a:r>
            <a:r>
              <a:rPr lang="ru-RU" sz="3600" dirty="0" smtClean="0"/>
              <a:t> стал победителем профессионального конкурса «Гастрономическое впечатление-2017» в номинации «Еда и традиции», организованном Торгово-промышленной палатой Российской Федерации, Российским государственным университетом туризма и сервиса при поддержке Федерального агентства по туризму. </a:t>
            </a:r>
            <a:endParaRPr lang="ru-RU" sz="3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i="1" dirty="0" smtClean="0"/>
          </a:p>
          <a:p>
            <a:endParaRPr lang="ru-RU" dirty="0"/>
          </a:p>
        </p:txBody>
      </p:sp>
      <p:pic>
        <p:nvPicPr>
          <p:cNvPr id="5123" name="Picture 3" descr="C:\Users\RKC\ФОТО И ВИДЕО АРХИВ\фото минкульт Жайлау той 2017\Жайлау той\DAV_8823_res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3286124"/>
            <a:ext cx="3262314" cy="1928825"/>
          </a:xfrm>
          <a:prstGeom prst="rect">
            <a:avLst/>
          </a:prstGeom>
          <a:noFill/>
        </p:spPr>
      </p:pic>
      <p:pic>
        <p:nvPicPr>
          <p:cNvPr id="5124" name="Picture 4" descr="C:\Users\RKC\ФОТО И ВИДЕО АРХИВ\фото минкульт Жайлау той 2017\Жайлау той\DAV_8827_res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2782821" cy="1857388"/>
          </a:xfrm>
          <a:prstGeom prst="rect">
            <a:avLst/>
          </a:prstGeom>
          <a:noFill/>
        </p:spPr>
      </p:pic>
      <p:pic>
        <p:nvPicPr>
          <p:cNvPr id="5125" name="Picture 5" descr="C:\Users\RKC\ФОТО И ВИДЕО АРХИВ\фото минкульт Жайлау той 2017\Жайлау той\DAV_8847_res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143248"/>
            <a:ext cx="2905124" cy="1653267"/>
          </a:xfrm>
          <a:prstGeom prst="rect">
            <a:avLst/>
          </a:prstGeom>
          <a:noFill/>
        </p:spPr>
      </p:pic>
      <p:pic>
        <p:nvPicPr>
          <p:cNvPr id="5126" name="Picture 6" descr="C:\Users\RKC\ФОТО И ВИДЕО АРХИВ\фото минкульт Жайлау той 2017\Жайлау той\DAV_8825_res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57760"/>
            <a:ext cx="2786082" cy="1677215"/>
          </a:xfrm>
          <a:prstGeom prst="rect">
            <a:avLst/>
          </a:prstGeom>
          <a:noFill/>
        </p:spPr>
      </p:pic>
      <p:pic>
        <p:nvPicPr>
          <p:cNvPr id="5127" name="Picture 7" descr="C:\Users\RKC\ФОТО И ВИДЕО АРХИВ\фото минкульт Жайлау той 2017\Жайлау той\DAV_8849_res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143512"/>
            <a:ext cx="2297591" cy="1533522"/>
          </a:xfrm>
          <a:prstGeom prst="rect">
            <a:avLst/>
          </a:prstGeom>
          <a:noFill/>
        </p:spPr>
      </p:pic>
      <p:pic>
        <p:nvPicPr>
          <p:cNvPr id="5128" name="Picture 8" descr="C:\Users\RKC\ФОТО И ВИДЕО АРХИВ\фото минкульт Жайлау той 2017\Жайлау той\DAV_8836_res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286388"/>
            <a:ext cx="228601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3640</Words>
  <Application>WPS Presentation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Times New Roman</vt:lpstr>
      <vt:lpstr>Franklin Gothic Book</vt:lpstr>
      <vt:lpstr>Microsoft YaHei</vt:lpstr>
      <vt:lpstr/>
      <vt:lpstr>Arial Unicode MS</vt:lpstr>
      <vt:lpstr>Franklin Gothic Medium</vt:lpstr>
      <vt:lpstr>Calibri</vt:lpstr>
      <vt:lpstr>Трек</vt:lpstr>
      <vt:lpstr>II ежегодный казахский национальный праздник в сфере  событийного туризма </vt:lpstr>
      <vt:lpstr>PowerPoint 演示文稿</vt:lpstr>
      <vt:lpstr>Концепция </vt:lpstr>
      <vt:lpstr>Праздник жайлау той-2018 предполагает работу нескольких площадок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ЖАЙЛАУ ТОЙ-2018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RKC</dc:creator>
  <cp:lastModifiedBy>User</cp:lastModifiedBy>
  <cp:revision>88</cp:revision>
  <dcterms:created xsi:type="dcterms:W3CDTF">2018-01-29T06:56:00Z</dcterms:created>
  <dcterms:modified xsi:type="dcterms:W3CDTF">2018-05-30T11:16:19Z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