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5" r:id="rId3"/>
    <p:sldId id="257" r:id="rId4"/>
    <p:sldId id="258" r:id="rId5"/>
    <p:sldId id="259" r:id="rId6"/>
    <p:sldId id="298" r:id="rId7"/>
    <p:sldId id="29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96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8" r:id="rId32"/>
    <p:sldId id="299" r:id="rId33"/>
    <p:sldId id="282" r:id="rId34"/>
    <p:sldId id="290" r:id="rId35"/>
    <p:sldId id="291" r:id="rId36"/>
    <p:sldId id="292" r:id="rId37"/>
    <p:sldId id="293" r:id="rId38"/>
    <p:sldId id="294" r:id="rId39"/>
    <p:sldId id="289" r:id="rId40"/>
    <p:sldId id="283" r:id="rId41"/>
    <p:sldId id="284" r:id="rId42"/>
    <p:sldId id="286" r:id="rId43"/>
    <p:sldId id="287" r:id="rId44"/>
    <p:sldId id="302" r:id="rId45"/>
    <p:sldId id="300" r:id="rId46"/>
    <p:sldId id="301" r:id="rId47"/>
    <p:sldId id="30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44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63" autoAdjust="0"/>
  </p:normalViewPr>
  <p:slideViewPr>
    <p:cSldViewPr>
      <p:cViewPr varScale="1">
        <p:scale>
          <a:sx n="110" d="100"/>
          <a:sy n="110" d="100"/>
        </p:scale>
        <p:origin x="-16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3-20T16:42:18.686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633B014-469D-4C79-82F4-B6918446ED52}" type="datetimeFigureOut">
              <a:rPr lang="ru-RU" smtClean="0"/>
              <a:pPr/>
              <a:t>20.03.2018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7664F0A-0E78-4422-9105-E81A04B57BA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Администратор\Мои документы\иркутский арбат\dViq98JjUM0.jpg"/>
          <p:cNvPicPr>
            <a:picLocks noChangeAspect="1" noChangeArrowheads="1"/>
          </p:cNvPicPr>
          <p:nvPr/>
        </p:nvPicPr>
        <p:blipFill>
          <a:blip r:embed="rId2" cstate="print"/>
          <a:srcRect l="7087" t="6548" r="777" b="2733"/>
          <a:stretch>
            <a:fillRect/>
          </a:stretch>
        </p:blipFill>
        <p:spPr bwMode="auto">
          <a:xfrm>
            <a:off x="1835696" y="404664"/>
            <a:ext cx="6216315" cy="612068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истратор\Мои документы\иркутский арбат\JOtnbtIPzQ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06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Администратор\Мои документы\иркутский арбат\m0q_0J6Ohd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797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Администратор\Мои документы\иркутский арбат\Oq3NPKNu6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312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Администратор\Мои документы\иркутский арбат\o2UTtEYnL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59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061864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bg2">
                    <a:lumMod val="50000"/>
                  </a:schemeClr>
                </a:solidFill>
              </a:rPr>
              <a:t>Иркутский Арбат</a:t>
            </a:r>
            <a:endParaRPr lang="ru-RU"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708920"/>
            <a:ext cx="7498080" cy="480060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4800" b="1" i="1" dirty="0" smtClean="0">
                <a:solidFill>
                  <a:schemeClr val="bg2">
                    <a:lumMod val="50000"/>
                  </a:schemeClr>
                </a:solidFill>
              </a:rPr>
              <a:t>Сообщество творческих людей Иркутска и Иркутской области </a:t>
            </a:r>
            <a:endParaRPr lang="ru-RU" sz="48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10031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Администратор\Мои документы\иркутский арбат\J5wZI4JCR6Q.jpg"/>
          <p:cNvPicPr>
            <a:picLocks noChangeAspect="1" noChangeArrowheads="1"/>
          </p:cNvPicPr>
          <p:nvPr/>
        </p:nvPicPr>
        <p:blipFill>
          <a:blip r:embed="rId2" cstate="print"/>
          <a:srcRect t="16503" r="1520" b="8526"/>
          <a:stretch>
            <a:fillRect/>
          </a:stretch>
        </p:blipFill>
        <p:spPr bwMode="auto">
          <a:xfrm>
            <a:off x="3131840" y="143477"/>
            <a:ext cx="5835317" cy="66698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6200000">
            <a:off x="-276671" y="2882007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Иркутский </a:t>
            </a:r>
            <a:r>
              <a:rPr lang="ru-RU" sz="4400" dirty="0">
                <a:solidFill>
                  <a:schemeClr val="bg2">
                    <a:lumMod val="50000"/>
                  </a:schemeClr>
                </a:solidFill>
              </a:rPr>
              <a:t>А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рбат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9953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Администратор\Мои документы\иркутский арбат\JReQPvWFQf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12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Documents and Settings\Администратор\Мои документы\иркутский арбат\TlIXRPVzZ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09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Администратор\Мои документы\иркутский арбат\ZDsaXccHs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922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Администратор\Мои документы\иркутский арбат\GSeyzPOO2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" y="0"/>
            <a:ext cx="914351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04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773832"/>
            <a:ext cx="7498080" cy="1143000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bg2">
                    <a:lumMod val="50000"/>
                  </a:schemeClr>
                </a:solidFill>
              </a:rPr>
              <a:t>Иркутский Арбат </a:t>
            </a:r>
            <a:endParaRPr lang="ru-RU" sz="7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2132856"/>
            <a:ext cx="7498080" cy="48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9600" dirty="0" smtClean="0">
                <a:solidFill>
                  <a:schemeClr val="bg2">
                    <a:lumMod val="50000"/>
                  </a:schemeClr>
                </a:solidFill>
              </a:rPr>
              <a:t>  Фестиваль творчества </a:t>
            </a:r>
            <a:endParaRPr lang="ru-RU" sz="9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Администратор\Мои документы\иркутский арбат\l3b45XC-E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51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96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bg2">
                    <a:lumMod val="50000"/>
                  </a:schemeClr>
                </a:solidFill>
              </a:rPr>
              <a:t>Иркутский Арбат</a:t>
            </a:r>
            <a:endParaRPr lang="ru-RU" sz="6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916832"/>
            <a:ext cx="7498080" cy="33954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400" dirty="0" smtClean="0"/>
              <a:t> </a:t>
            </a: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Более </a:t>
            </a: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500</a:t>
            </a: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 мастеров и ремесленников Иркутска </a:t>
            </a:r>
          </a:p>
          <a:p>
            <a:pPr algn="ctr">
              <a:buNone/>
            </a:pP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и Иркутской области </a:t>
            </a:r>
          </a:p>
          <a:p>
            <a:pPr algn="ctr">
              <a:buNone/>
            </a:pPr>
            <a:endParaRPr lang="ru-RU" sz="4400" dirty="0"/>
          </a:p>
        </p:txBody>
      </p:sp>
    </p:spTree>
  </p:cSld>
  <p:clrMapOvr>
    <a:masterClrMapping/>
  </p:clrMapOvr>
  <p:transition advTm="9843"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Documents and Settings\Администратор\Мои документы\иркутский арбат\G_AosTyuM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51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31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Администратор\Мои документы\иркутский арбат\yaJdpiyWH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296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671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Администратор\Мои документы\иркутский арбат\dNdS20RIUO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" y="0"/>
            <a:ext cx="914351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172"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Администратор\Мои документы\иркутский арбат\Fnq8x-Tgp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51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Администратор\Мои документы\иркутский арбат\zoSE0w0L_8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51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922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dirty="0" smtClean="0">
                <a:solidFill>
                  <a:schemeClr val="bg2">
                    <a:lumMod val="50000"/>
                  </a:schemeClr>
                </a:solidFill>
              </a:rPr>
              <a:t>Иркутский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6000" dirty="0" smtClean="0">
                <a:solidFill>
                  <a:schemeClr val="bg2">
                    <a:lumMod val="50000"/>
                  </a:schemeClr>
                </a:solidFill>
              </a:rPr>
              <a:t>Арбат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Огромное количество ремесел и техник  в рукоделии</a:t>
            </a:r>
            <a:r>
              <a:rPr lang="en-US" sz="5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algn="ctr">
              <a:buNone/>
            </a:pP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   Разнообразие  изделий ручной работы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advTm="10016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истратор\Мои документы\иркутский арбат\J5s7ZPGwsu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75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иркутский арбат\3iEuQW1-m6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26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иркутский арбат\Fuh7jYhLj9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Администратор\Мои документы\иркутский арбат\nKTBl9i0G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844">
    <p:split orient="vert"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Documents and Settings\Администратор\Мои документы\иркутский арбат\2DhkrnpT-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547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Documents and Settings\Администратор\Мои документы\иркутский арбат\5EbY6Gd0N5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12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Иркутский Арбат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276872"/>
            <a:ext cx="7498080" cy="39715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</a:rPr>
              <a:t>  Мастер классы и советы от  профессионалов своего дела</a:t>
            </a:r>
          </a:p>
          <a:p>
            <a:pPr algn="ctr">
              <a:buNone/>
            </a:pP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</a:rPr>
              <a:t> Знакомство, общение и дружба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9782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Documents and Settings\Администратор\Мои документы\иркутский арбат\8giuKPQf2q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06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Documents and Settings\Администратор\Мои документы\иркутский арбат\dL8T4B4kLg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953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C:\Documents and Settings\Администратор\Мои документы\иркутский арбат\-kHHjhW0w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75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Documents and Settings\Администратор\Мои документы\иркутский арбат\bCf_ZrXdWa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313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Documents and Settings\Администратор\Мои документы\иркутский арбат\N2C8F0Xvx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937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Иркутский Арбат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dirty="0" smtClean="0"/>
          </a:p>
          <a:p>
            <a:pPr algn="ctr">
              <a:buNone/>
            </a:pPr>
            <a:r>
              <a:rPr lang="ru-RU" sz="4400" dirty="0" smtClean="0">
                <a:solidFill>
                  <a:schemeClr val="bg2">
                    <a:lumMod val="75000"/>
                  </a:schemeClr>
                </a:solidFill>
              </a:rPr>
              <a:t>Фестиваль творчества направлен на объединение и поддержку талантливых людей</a:t>
            </a:r>
            <a:endParaRPr lang="ru-RU" sz="4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11078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Мои документы\иркутский арбат\lqh-1Ft33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828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Мои документы\иркутский арбат\pjhIK6jzBB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891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Мои документы\иркутский арбат\mSaFTDSbFX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266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тор\Мои документы\иркутский арбат\fHCZ1ToeOH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735">
    <p:spli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Documents and Settings\Администратор\Мои документы\иркутский арбат\rGUyBIo3E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375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Documents and Settings\Администратор\Мои документы\иркутский арбат\Q5oOqGZHe4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64804" y="-621196"/>
            <a:ext cx="6858000" cy="8100392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3" name="Picture 3" descr="C:\Documents and Settings\Администратор\Мои документы\иркутский арбат\PY3E04iVE_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16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pull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Администратор\Мои документы\иркутский арбат\CnwIg4Mi41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7380312" cy="6802376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cs typeface="Aharoni" pitchFamily="2" charset="-79"/>
              </a:rPr>
              <a:t>контакты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89646525929- Наталья</a:t>
            </a:r>
          </a:p>
          <a:p>
            <a:pPr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89500500408-Ирина</a:t>
            </a:r>
          </a:p>
          <a:p>
            <a:pPr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89500522134-Наталья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Мои документы\иркутский арбат\bjoWVvWP6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594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Documents and Settings\Администратор\Мои документы\иркутский арбат\GJxV2Pwt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46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5" name="Picture 3" descr="C:\Documents and Settings\Администратор\Мои документы\иркутский арбат\07m24-_8M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891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850702"/>
            <a:ext cx="7498080" cy="214625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chemeClr val="bg2">
                    <a:lumMod val="75000"/>
                  </a:schemeClr>
                </a:solidFill>
              </a:rPr>
              <a:t>Иркутский Арбат </a:t>
            </a:r>
            <a:endParaRPr lang="ru-RU" sz="7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636912"/>
            <a:ext cx="7498080" cy="36114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i="1" dirty="0" smtClean="0">
                <a:solidFill>
                  <a:schemeClr val="bg2">
                    <a:lumMod val="50000"/>
                  </a:schemeClr>
                </a:solidFill>
              </a:rPr>
              <a:t>Городское массовое мероприятие</a:t>
            </a:r>
            <a:endParaRPr lang="ru-RU" sz="5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1011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Администратор\Мои документы\иркутский арбат\7MgsqC3fZ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047">
    <p:wipe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Другая 1">
      <a:dk1>
        <a:sysClr val="windowText" lastClr="000000"/>
      </a:dk1>
      <a:lt1>
        <a:sysClr val="window" lastClr="FFFFFF"/>
      </a:lt1>
      <a:dk2>
        <a:srgbClr val="666666"/>
      </a:dk2>
      <a:lt2>
        <a:srgbClr val="005BD3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170</TotalTime>
  <Words>84</Words>
  <Application>Microsoft Office PowerPoint</Application>
  <PresentationFormat>Экран (4:3)</PresentationFormat>
  <Paragraphs>23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Солнцестояние</vt:lpstr>
      <vt:lpstr>Слайд 1</vt:lpstr>
      <vt:lpstr>Иркутский Арбат </vt:lpstr>
      <vt:lpstr>Слайд 3</vt:lpstr>
      <vt:lpstr>Слайд 4</vt:lpstr>
      <vt:lpstr>Слайд 5</vt:lpstr>
      <vt:lpstr>Слайд 6</vt:lpstr>
      <vt:lpstr>Слайд 7</vt:lpstr>
      <vt:lpstr>Иркутский Арбат </vt:lpstr>
      <vt:lpstr>Слайд 9</vt:lpstr>
      <vt:lpstr>Слайд 10</vt:lpstr>
      <vt:lpstr>Слайд 11</vt:lpstr>
      <vt:lpstr>Слайд 12</vt:lpstr>
      <vt:lpstr>Слайд 13</vt:lpstr>
      <vt:lpstr>Иркутский Арбат</vt:lpstr>
      <vt:lpstr>Слайд 15</vt:lpstr>
      <vt:lpstr>Слайд 16</vt:lpstr>
      <vt:lpstr>Слайд 17</vt:lpstr>
      <vt:lpstr>Слайд 18</vt:lpstr>
      <vt:lpstr>Слайд 19</vt:lpstr>
      <vt:lpstr>Слайд 20</vt:lpstr>
      <vt:lpstr>Иркутский Арбат</vt:lpstr>
      <vt:lpstr>Слайд 22</vt:lpstr>
      <vt:lpstr>Слайд 23</vt:lpstr>
      <vt:lpstr>Слайд 24</vt:lpstr>
      <vt:lpstr>Слайд 25</vt:lpstr>
      <vt:lpstr>Слайд 26</vt:lpstr>
      <vt:lpstr>Иркутский Арбат </vt:lpstr>
      <vt:lpstr>Слайд 28</vt:lpstr>
      <vt:lpstr>Слайд 29</vt:lpstr>
      <vt:lpstr>Слайд 30</vt:lpstr>
      <vt:lpstr>Слайд 31</vt:lpstr>
      <vt:lpstr>Слайд 32</vt:lpstr>
      <vt:lpstr>Иркутский Арбат</vt:lpstr>
      <vt:lpstr>Слайд 34</vt:lpstr>
      <vt:lpstr>Слайд 35</vt:lpstr>
      <vt:lpstr>Слайд 36</vt:lpstr>
      <vt:lpstr>Слайд 37</vt:lpstr>
      <vt:lpstr>Слайд 38</vt:lpstr>
      <vt:lpstr>Иркутский Арбат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контакты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Иркутский Арбат</dc:title>
  <dc:creator>User</dc:creator>
  <cp:lastModifiedBy>user</cp:lastModifiedBy>
  <cp:revision>20</cp:revision>
  <dcterms:created xsi:type="dcterms:W3CDTF">2018-03-14T11:52:20Z</dcterms:created>
  <dcterms:modified xsi:type="dcterms:W3CDTF">2018-03-20T08:56:12Z</dcterms:modified>
</cp:coreProperties>
</file>