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8" r:id="rId10"/>
    <p:sldId id="264" r:id="rId11"/>
    <p:sldId id="265" r:id="rId12"/>
    <p:sldId id="266" r:id="rId13"/>
    <p:sldId id="269" r:id="rId14"/>
    <p:sldId id="263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FF80A-2295-4D40-A297-7C18EBF5B92B}" type="datetimeFigureOut">
              <a:rPr lang="ru-RU" smtClean="0"/>
              <a:t>08.08.2015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EFEA9-ABDA-4573-85D1-FA78DDD157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FF80A-2295-4D40-A297-7C18EBF5B92B}" type="datetimeFigureOut">
              <a:rPr lang="ru-RU" smtClean="0"/>
              <a:t>08.08.2015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EFEA9-ABDA-4573-85D1-FA78DDD157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FF80A-2295-4D40-A297-7C18EBF5B92B}" type="datetimeFigureOut">
              <a:rPr lang="ru-RU" smtClean="0"/>
              <a:t>08.08.2015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EFEA9-ABDA-4573-85D1-FA78DDD15771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FF80A-2295-4D40-A297-7C18EBF5B92B}" type="datetimeFigureOut">
              <a:rPr lang="ru-RU" smtClean="0"/>
              <a:t>08.08.2015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EFEA9-ABDA-4573-85D1-FA78DDD1577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FF80A-2295-4D40-A297-7C18EBF5B92B}" type="datetimeFigureOut">
              <a:rPr lang="ru-RU" smtClean="0"/>
              <a:t>08.08.2015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EFEA9-ABDA-4573-85D1-FA78DDD157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FF80A-2295-4D40-A297-7C18EBF5B92B}" type="datetimeFigureOut">
              <a:rPr lang="ru-RU" smtClean="0"/>
              <a:t>08.08.2015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EFEA9-ABDA-4573-85D1-FA78DDD1577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FF80A-2295-4D40-A297-7C18EBF5B92B}" type="datetimeFigureOut">
              <a:rPr lang="ru-RU" smtClean="0"/>
              <a:t>08.08.2015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EFEA9-ABDA-4573-85D1-FA78DDD157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FF80A-2295-4D40-A297-7C18EBF5B92B}" type="datetimeFigureOut">
              <a:rPr lang="ru-RU" smtClean="0"/>
              <a:t>08.08.2015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EFEA9-ABDA-4573-85D1-FA78DDD157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FF80A-2295-4D40-A297-7C18EBF5B92B}" type="datetimeFigureOut">
              <a:rPr lang="ru-RU" smtClean="0"/>
              <a:t>08.08.2015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EFEA9-ABDA-4573-85D1-FA78DDD157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FF80A-2295-4D40-A297-7C18EBF5B92B}" type="datetimeFigureOut">
              <a:rPr lang="ru-RU" smtClean="0"/>
              <a:t>08.08.2015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EFEA9-ABDA-4573-85D1-FA78DDD15771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FF80A-2295-4D40-A297-7C18EBF5B92B}" type="datetimeFigureOut">
              <a:rPr lang="ru-RU" smtClean="0"/>
              <a:t>08.08.2015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EFEA9-ABDA-4573-85D1-FA78DDD1577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2FEFF80A-2295-4D40-A297-7C18EBF5B92B}" type="datetimeFigureOut">
              <a:rPr lang="ru-RU" smtClean="0"/>
              <a:t>08.08.2015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C4EFEA9-ABDA-4573-85D1-FA78DDD1577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924944"/>
            <a:ext cx="7772400" cy="1463476"/>
          </a:xfrm>
        </p:spPr>
        <p:txBody>
          <a:bodyPr/>
          <a:lstStyle/>
          <a:p>
            <a:r>
              <a:rPr lang="ru-RU" dirty="0" smtClean="0"/>
              <a:t>Лучший проект по продвижению территорий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36096" y="4869160"/>
            <a:ext cx="3168352" cy="521071"/>
          </a:xfrm>
        </p:spPr>
        <p:txBody>
          <a:bodyPr/>
          <a:lstStyle/>
          <a:p>
            <a:r>
              <a:rPr lang="ru-RU" dirty="0" smtClean="0"/>
              <a:t>Белгород 2015</a:t>
            </a:r>
            <a:endParaRPr lang="ru-RU" dirty="0"/>
          </a:p>
        </p:txBody>
      </p:sp>
      <p:pic>
        <p:nvPicPr>
          <p:cNvPr id="1026" name="Picture 2" descr="Z:\Губина Светлана Анатольевна\Общая\БЕЛМЕЛФЕСТ\ЛОго\лого_белмелфес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70806"/>
            <a:ext cx="5832930" cy="191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183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63688" y="404664"/>
            <a:ext cx="7053416" cy="1252728"/>
          </a:xfrm>
        </p:spPr>
        <p:txBody>
          <a:bodyPr/>
          <a:lstStyle/>
          <a:p>
            <a:r>
              <a:rPr lang="ru-RU" dirty="0" smtClean="0"/>
              <a:t>Результаты проекта</a:t>
            </a:r>
            <a:endParaRPr lang="ru-RU" dirty="0"/>
          </a:p>
        </p:txBody>
      </p:sp>
      <p:pic>
        <p:nvPicPr>
          <p:cNvPr id="2050" name="Picture 2" descr="Z:\Губина Светлана Анатольевна\Общая\БЕЛМЕЛФЕСТ\ЛОго\лого_белмелфест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5340"/>
            <a:ext cx="1530981" cy="191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Z:\Губина Светлана Анатольевна\Общая\БЕЛМЕЛФЕСТ\ФОТО БЕЛМЕЛФЕСТ\Для презентации\IMG_43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2137495" cy="320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Z:\Губина Светлана Анатольевна\Общая\БЕЛМЕЛФЕСТ\ФОТО БЕЛМЕЛФЕСТ\Для презентации\IMG_46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429000"/>
            <a:ext cx="3888432" cy="259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Z:\Губина Светлана Анатольевна\Общая\БЕЛМЕЛФЕСТ\ФОТО БЕЛМЕЛФЕСТ\Для презентации\IMG_477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88" y="1383343"/>
            <a:ext cx="3424733" cy="178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34780" y="1903224"/>
            <a:ext cx="3092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Жители города впервые </a:t>
            </a:r>
            <a:endParaRPr lang="en-US" b="1" dirty="0" smtClean="0"/>
          </a:p>
          <a:p>
            <a:r>
              <a:rPr lang="ru-RU" b="1" dirty="0" smtClean="0"/>
              <a:t>увидели вживую 3</a:t>
            </a:r>
            <a:r>
              <a:rPr lang="en-US" b="1" dirty="0" smtClean="0"/>
              <a:t>D</a:t>
            </a:r>
            <a:r>
              <a:rPr lang="ru-RU" b="1" dirty="0" smtClean="0"/>
              <a:t>-рисунки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968151" y="6024182"/>
            <a:ext cx="5044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Начинающие белгородские художники </a:t>
            </a:r>
          </a:p>
          <a:p>
            <a:r>
              <a:rPr lang="ru-RU" b="1" dirty="0" smtClean="0"/>
              <a:t>приобщились к новому направлению искусства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18212" y="5701016"/>
            <a:ext cx="32512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Белгород появился на сотнях </a:t>
            </a:r>
          </a:p>
          <a:p>
            <a:r>
              <a:rPr lang="ru-RU" b="1" dirty="0" smtClean="0"/>
              <a:t>рисунков и фотографий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8413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37380" y="116632"/>
            <a:ext cx="7053416" cy="1252728"/>
          </a:xfrm>
        </p:spPr>
        <p:txBody>
          <a:bodyPr/>
          <a:lstStyle/>
          <a:p>
            <a:r>
              <a:rPr lang="ru-RU" dirty="0" smtClean="0"/>
              <a:t>Результаты проекта</a:t>
            </a:r>
            <a:endParaRPr lang="ru-RU" dirty="0"/>
          </a:p>
        </p:txBody>
      </p:sp>
      <p:pic>
        <p:nvPicPr>
          <p:cNvPr id="2050" name="Picture 2" descr="Z:\Губина Светлана Анатольевна\Общая\БЕЛМЕЛФЕСТ\ЛОго\лого_белмелфест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5340"/>
            <a:ext cx="1530981" cy="191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Z:\Губина Светлана Анатольевна\Общая\БЕЛМЕЛФЕСТ\ФОТО БЕЛМЕЛФЕСТ\Для презентации\IMG_45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73" y="2132856"/>
            <a:ext cx="2597224" cy="389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Z:\Губина Светлана Анатольевна\Общая\БЕЛМЕЛФЕСТ\ФОТО БЕЛМЕЛФЕСТ\Для презентации\IMG_447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276" y="1153347"/>
            <a:ext cx="3360800" cy="223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9873" y="6028692"/>
            <a:ext cx="2778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Мел объединил горожан </a:t>
            </a:r>
          </a:p>
          <a:p>
            <a:r>
              <a:rPr lang="ru-RU" b="1" dirty="0" smtClean="0"/>
              <a:t>и гостей города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851920" y="3332161"/>
            <a:ext cx="51139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Мы – белгородцы</a:t>
            </a:r>
            <a:r>
              <a:rPr lang="ru-RU" dirty="0" smtClean="0"/>
              <a:t>. Баннер в подарок Белгороду </a:t>
            </a:r>
          </a:p>
          <a:p>
            <a:r>
              <a:rPr lang="ru-RU" dirty="0" smtClean="0"/>
              <a:t>ко Дню города </a:t>
            </a:r>
            <a:r>
              <a:rPr lang="ru-RU" b="1" dirty="0" smtClean="0"/>
              <a:t>совместно</a:t>
            </a:r>
            <a:r>
              <a:rPr lang="ru-RU" dirty="0" smtClean="0"/>
              <a:t> изготовили участники </a:t>
            </a:r>
          </a:p>
          <a:p>
            <a:r>
              <a:rPr lang="ru-RU" dirty="0" err="1" smtClean="0"/>
              <a:t>БелМелФеста</a:t>
            </a:r>
            <a:endParaRPr lang="ru-RU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296050"/>
            <a:ext cx="3704977" cy="246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9972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35696" y="215340"/>
            <a:ext cx="7053416" cy="1252728"/>
          </a:xfrm>
        </p:spPr>
        <p:txBody>
          <a:bodyPr/>
          <a:lstStyle/>
          <a:p>
            <a:r>
              <a:rPr lang="ru-RU" dirty="0" smtClean="0"/>
              <a:t>Результаты проекта</a:t>
            </a:r>
            <a:endParaRPr lang="ru-RU" dirty="0"/>
          </a:p>
        </p:txBody>
      </p:sp>
      <p:pic>
        <p:nvPicPr>
          <p:cNvPr id="2050" name="Picture 2" descr="Z:\Губина Светлана Анатольевна\Общая\БЕЛМЕЛФЕСТ\ЛОго\лого_белмелфест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5340"/>
            <a:ext cx="1530981" cy="191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Z:\Губина Светлана Анатольевна\Общая\БЕЛМЕЛФЕСТ\ФОТО БЕЛМЕЛФЕСТ\Для презентации\IMG_47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2520280" cy="206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360" y="4132437"/>
            <a:ext cx="34772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Сообщения в </a:t>
            </a:r>
            <a:r>
              <a:rPr lang="ru-RU" b="1" dirty="0" err="1" smtClean="0"/>
              <a:t>соцсетях</a:t>
            </a:r>
            <a:r>
              <a:rPr lang="ru-RU" b="1" dirty="0" smtClean="0"/>
              <a:t> с тегами </a:t>
            </a:r>
          </a:p>
          <a:p>
            <a:r>
              <a:rPr lang="en-US" b="1" dirty="0" smtClean="0"/>
              <a:t>#</a:t>
            </a:r>
            <a:r>
              <a:rPr lang="en-US" b="1" dirty="0" err="1" smtClean="0"/>
              <a:t>belmelfest</a:t>
            </a:r>
            <a:r>
              <a:rPr lang="en-US" b="1" dirty="0" smtClean="0"/>
              <a:t> </a:t>
            </a:r>
            <a:r>
              <a:rPr lang="ru-RU" b="1" dirty="0" smtClean="0"/>
              <a:t>и </a:t>
            </a:r>
            <a:r>
              <a:rPr lang="en-US" b="1" dirty="0" smtClean="0"/>
              <a:t>#</a:t>
            </a:r>
            <a:r>
              <a:rPr lang="ru-RU" b="1" dirty="0" err="1" smtClean="0"/>
              <a:t>белмелфест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013547" y="3763105"/>
            <a:ext cx="5115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Сработал призыв: </a:t>
            </a:r>
            <a:r>
              <a:rPr lang="ru-RU" b="1" dirty="0" err="1" smtClean="0"/>
              <a:t>БелМелФест</a:t>
            </a:r>
            <a:r>
              <a:rPr lang="ru-RU" b="1" dirty="0" smtClean="0"/>
              <a:t> – приди в белом!</a:t>
            </a:r>
            <a:endParaRPr lang="ru-RU" b="1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78768"/>
            <a:ext cx="2684187" cy="1837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Z:\Губина Светлана Анатольевна\Общая\БЕЛМЕЛФЕСТ\ФОТО БЕЛМЕЛФЕСТ\Для презентации\IMG_466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547" y="1484784"/>
            <a:ext cx="3383744" cy="222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711" y="4308243"/>
            <a:ext cx="3577580" cy="2385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473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35696" y="160048"/>
            <a:ext cx="7053416" cy="1252728"/>
          </a:xfrm>
        </p:spPr>
        <p:txBody>
          <a:bodyPr/>
          <a:lstStyle/>
          <a:p>
            <a:r>
              <a:rPr lang="ru-RU" dirty="0" smtClean="0"/>
              <a:t>Результаты проекта</a:t>
            </a:r>
            <a:endParaRPr lang="ru-RU" dirty="0"/>
          </a:p>
        </p:txBody>
      </p:sp>
      <p:pic>
        <p:nvPicPr>
          <p:cNvPr id="2050" name="Picture 2" descr="Z:\Губина Светлана Анатольевна\Общая\БЕЛМЕЛФЕСТ\ЛОго\лого_белмелфест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5340"/>
            <a:ext cx="1530981" cy="191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59" y="2016694"/>
            <a:ext cx="3640667" cy="341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74098"/>
            <a:ext cx="4377267" cy="290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369823"/>
            <a:ext cx="3839599" cy="2124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8961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994" y="5877272"/>
            <a:ext cx="7408333" cy="8640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/>
              <a:t>Управление информации и массовых коммуникаций администрации города Белгорода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63688" y="404664"/>
            <a:ext cx="7053416" cy="1252728"/>
          </a:xfrm>
        </p:spPr>
        <p:txBody>
          <a:bodyPr/>
          <a:lstStyle/>
          <a:p>
            <a:r>
              <a:rPr lang="ru-RU" dirty="0" smtClean="0"/>
              <a:t>Команда проекта</a:t>
            </a:r>
            <a:endParaRPr lang="ru-RU" dirty="0"/>
          </a:p>
        </p:txBody>
      </p:sp>
      <p:pic>
        <p:nvPicPr>
          <p:cNvPr id="2050" name="Picture 2" descr="Z:\Губина Светлана Анатольевна\Общая\БЕЛМЕЛФЕСТ\ЛОго\лого_белмелфест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5340"/>
            <a:ext cx="1530981" cy="191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08920"/>
            <a:ext cx="8409384" cy="3061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5788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b="1" dirty="0" smtClean="0"/>
              <a:t>позиционирование </a:t>
            </a:r>
            <a:r>
              <a:rPr lang="ru-RU" b="1" dirty="0"/>
              <a:t>Белгорода как города с самобытной историей и уникальными природными </a:t>
            </a:r>
            <a:r>
              <a:rPr lang="ru-RU" b="1" dirty="0" smtClean="0"/>
              <a:t>ресурсами</a:t>
            </a:r>
            <a:endParaRPr lang="ru-RU" b="1" dirty="0"/>
          </a:p>
          <a:p>
            <a:pPr marL="0" indent="0" algn="ctr">
              <a:buNone/>
            </a:pPr>
            <a:r>
              <a:rPr lang="ru-RU" b="1" dirty="0" smtClean="0"/>
              <a:t>Задачи:</a:t>
            </a:r>
          </a:p>
          <a:p>
            <a:r>
              <a:rPr lang="ru-RU" b="1" dirty="0" smtClean="0"/>
              <a:t>повышение </a:t>
            </a:r>
            <a:r>
              <a:rPr lang="ru-RU" b="1" dirty="0"/>
              <a:t>узнаваемости города в России и за рубежом, </a:t>
            </a:r>
            <a:endParaRPr lang="ru-RU" b="1" dirty="0" smtClean="0"/>
          </a:p>
          <a:p>
            <a:r>
              <a:rPr lang="ru-RU" b="1" dirty="0" smtClean="0"/>
              <a:t>развитие </a:t>
            </a:r>
            <a:r>
              <a:rPr lang="ru-RU" b="1" dirty="0"/>
              <a:t>международного и межмуниципального сотрудничества, </a:t>
            </a:r>
            <a:endParaRPr lang="ru-RU" b="1" dirty="0" smtClean="0"/>
          </a:p>
          <a:p>
            <a:r>
              <a:rPr lang="ru-RU" b="1" dirty="0" smtClean="0"/>
              <a:t>патриотическое воспитание молодёжи через изучение </a:t>
            </a:r>
            <a:r>
              <a:rPr lang="ru-RU" b="1" dirty="0"/>
              <a:t>истории города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63688" y="404664"/>
            <a:ext cx="7053416" cy="1252728"/>
          </a:xfrm>
        </p:spPr>
        <p:txBody>
          <a:bodyPr/>
          <a:lstStyle/>
          <a:p>
            <a:r>
              <a:rPr lang="ru-RU" dirty="0" smtClean="0"/>
              <a:t>Цель и задачи проекта</a:t>
            </a:r>
            <a:endParaRPr lang="ru-RU" dirty="0"/>
          </a:p>
        </p:txBody>
      </p:sp>
      <p:pic>
        <p:nvPicPr>
          <p:cNvPr id="2050" name="Picture 2" descr="Z:\Губина Светлана Анатольевна\Общая\БЕЛМЕЛФЕСТ\ЛОго\лого_белмелфест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5340"/>
            <a:ext cx="1530981" cy="191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447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976" y="2132856"/>
            <a:ext cx="4330452" cy="2884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060848"/>
            <a:ext cx="7408333" cy="4392488"/>
          </a:xfrm>
        </p:spPr>
        <p:txBody>
          <a:bodyPr>
            <a:normAutofit fontScale="92500" lnSpcReduction="10000"/>
          </a:bodyPr>
          <a:lstStyle/>
          <a:p>
            <a:r>
              <a:rPr lang="ru-RU" u="sng" dirty="0" smtClean="0"/>
              <a:t>Конкурс </a:t>
            </a:r>
            <a:r>
              <a:rPr lang="ru-RU" u="sng" dirty="0"/>
              <a:t>3D-рисунков на </a:t>
            </a:r>
            <a:r>
              <a:rPr lang="ru-RU" u="sng" dirty="0" smtClean="0"/>
              <a:t>асфальте</a:t>
            </a:r>
          </a:p>
          <a:p>
            <a:pPr marL="0" indent="0">
              <a:buNone/>
            </a:pPr>
            <a:r>
              <a:rPr lang="ru-RU" sz="1700" dirty="0"/>
              <a:t>- 70-летие Победы в Великой Отечественной войне</a:t>
            </a:r>
          </a:p>
          <a:p>
            <a:pPr marL="0" indent="0">
              <a:buNone/>
            </a:pPr>
            <a:r>
              <a:rPr lang="ru-RU" sz="1700" dirty="0"/>
              <a:t>- Год литературы в России</a:t>
            </a:r>
          </a:p>
          <a:p>
            <a:pPr>
              <a:buFontTx/>
              <a:buChar char="-"/>
            </a:pPr>
            <a:r>
              <a:rPr lang="ru-RU" sz="1700" dirty="0" smtClean="0"/>
              <a:t>Белгород</a:t>
            </a:r>
          </a:p>
          <a:p>
            <a:pPr>
              <a:buFontTx/>
              <a:buChar char="-"/>
            </a:pPr>
            <a:endParaRPr lang="ru-RU" sz="1700" dirty="0"/>
          </a:p>
          <a:p>
            <a:r>
              <a:rPr lang="ru-RU" u="sng" dirty="0" smtClean="0"/>
              <a:t>Конкурс </a:t>
            </a:r>
            <a:r>
              <a:rPr lang="ru-RU" u="sng" dirty="0"/>
              <a:t>детского рисунка </a:t>
            </a:r>
            <a:r>
              <a:rPr lang="ru-RU" u="sng" dirty="0" smtClean="0"/>
              <a:t>на асфальте</a:t>
            </a:r>
          </a:p>
          <a:p>
            <a:pPr marL="0" indent="0">
              <a:buNone/>
            </a:pPr>
            <a:r>
              <a:rPr lang="ru-RU" sz="1700" dirty="0"/>
              <a:t>- Город Первого </a:t>
            </a:r>
            <a:r>
              <a:rPr lang="ru-RU" sz="1700" dirty="0" smtClean="0"/>
              <a:t>салюта</a:t>
            </a:r>
            <a:endParaRPr lang="ru-RU" sz="1700" dirty="0"/>
          </a:p>
          <a:p>
            <a:pPr marL="0" indent="0">
              <a:buNone/>
            </a:pPr>
            <a:r>
              <a:rPr lang="ru-RU" sz="1700" dirty="0"/>
              <a:t>- Город воинской славы </a:t>
            </a:r>
            <a:r>
              <a:rPr lang="ru-RU" sz="1700" dirty="0" smtClean="0"/>
              <a:t>России</a:t>
            </a:r>
            <a:endParaRPr lang="ru-RU" sz="1700" dirty="0"/>
          </a:p>
          <a:p>
            <a:pPr>
              <a:buFontTx/>
              <a:buChar char="-"/>
            </a:pPr>
            <a:r>
              <a:rPr lang="ru-RU" sz="1700" dirty="0" smtClean="0"/>
              <a:t>Город </a:t>
            </a:r>
            <a:r>
              <a:rPr lang="ru-RU" sz="1700" dirty="0"/>
              <a:t>добра и </a:t>
            </a:r>
            <a:r>
              <a:rPr lang="ru-RU" sz="1700" dirty="0" smtClean="0"/>
              <a:t>благополучия</a:t>
            </a:r>
          </a:p>
          <a:p>
            <a:pPr>
              <a:buFontTx/>
              <a:buChar char="-"/>
            </a:pPr>
            <a:endParaRPr lang="ru-RU" sz="1700" dirty="0"/>
          </a:p>
          <a:p>
            <a:r>
              <a:rPr lang="ru-RU" u="sng" dirty="0" smtClean="0"/>
              <a:t>Конкурс </a:t>
            </a:r>
            <a:r>
              <a:rPr lang="ru-RU" u="sng" dirty="0"/>
              <a:t>среди кофеен города на лучший рисунок на меловых досках на </a:t>
            </a:r>
            <a:r>
              <a:rPr lang="ru-RU" u="sng" dirty="0" smtClean="0"/>
              <a:t>тему о Белгороде</a:t>
            </a:r>
          </a:p>
          <a:p>
            <a:endParaRPr lang="ru-RU" u="sng" dirty="0" smtClean="0"/>
          </a:p>
          <a:p>
            <a:r>
              <a:rPr lang="ru-RU" u="sng" dirty="0"/>
              <a:t>Конкурс видеороликов на тему «Белгород </a:t>
            </a:r>
            <a:r>
              <a:rPr lang="ru-RU" u="sng" dirty="0" smtClean="0"/>
              <a:t>+ </a:t>
            </a:r>
            <a:r>
              <a:rPr lang="ru-RU" u="sng" dirty="0"/>
              <a:t>мел»</a:t>
            </a:r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63688" y="404664"/>
            <a:ext cx="7053416" cy="1252728"/>
          </a:xfrm>
        </p:spPr>
        <p:txBody>
          <a:bodyPr/>
          <a:lstStyle/>
          <a:p>
            <a:r>
              <a:rPr lang="ru-RU" dirty="0" smtClean="0"/>
              <a:t>Программа фестиваля</a:t>
            </a:r>
            <a:endParaRPr lang="ru-RU" dirty="0"/>
          </a:p>
        </p:txBody>
      </p:sp>
      <p:pic>
        <p:nvPicPr>
          <p:cNvPr id="2050" name="Picture 2" descr="Z:\Губина Светлана Анатольевна\Общая\БЕЛМЕЛФЕСТ\ЛОго\лого_белмелфест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5340"/>
            <a:ext cx="1530981" cy="191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942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2420888"/>
            <a:ext cx="5896165" cy="2808312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Причёски с использованием цветного мела</a:t>
            </a:r>
          </a:p>
          <a:p>
            <a:r>
              <a:rPr lang="ru-RU" dirty="0" smtClean="0"/>
              <a:t>Выставка ретро-фотографий (1911) </a:t>
            </a:r>
          </a:p>
          <a:p>
            <a:pPr marL="0" indent="0">
              <a:buNone/>
            </a:pPr>
            <a:r>
              <a:rPr lang="ru-RU" dirty="0" smtClean="0"/>
              <a:t>«Белгород с высоты птичьего полёта. Меловой завод»</a:t>
            </a:r>
          </a:p>
          <a:p>
            <a:r>
              <a:rPr lang="ru-RU" dirty="0" smtClean="0"/>
              <a:t>Аниматор «</a:t>
            </a:r>
            <a:r>
              <a:rPr lang="ru-RU" dirty="0" err="1" smtClean="0"/>
              <a:t>Меловик</a:t>
            </a:r>
            <a:r>
              <a:rPr lang="ru-RU" dirty="0" smtClean="0"/>
              <a:t>»</a:t>
            </a:r>
          </a:p>
          <a:p>
            <a:r>
              <a:rPr lang="ru-RU" dirty="0" smtClean="0"/>
              <a:t>Глыба из мела</a:t>
            </a:r>
          </a:p>
          <a:p>
            <a:r>
              <a:rPr lang="ru-RU" dirty="0" err="1" smtClean="0"/>
              <a:t>Аквагрим</a:t>
            </a:r>
            <a:endParaRPr lang="ru-RU" dirty="0" smtClean="0"/>
          </a:p>
          <a:p>
            <a:r>
              <a:rPr lang="ru-RU" dirty="0" smtClean="0"/>
              <a:t>Мастер-классы ремесленников</a:t>
            </a:r>
          </a:p>
          <a:p>
            <a:pPr marL="0" indent="0">
              <a:buNone/>
            </a:pPr>
            <a:r>
              <a:rPr lang="ru-RU" dirty="0" smtClean="0"/>
              <a:t> (вырезание из мела)</a:t>
            </a:r>
          </a:p>
          <a:p>
            <a:r>
              <a:rPr lang="ru-RU" dirty="0" smtClean="0"/>
              <a:t>Комната </a:t>
            </a:r>
            <a:r>
              <a:rPr lang="ru-RU" dirty="0" err="1" smtClean="0"/>
              <a:t>Эймса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63688" y="404664"/>
            <a:ext cx="7053416" cy="1252728"/>
          </a:xfrm>
        </p:spPr>
        <p:txBody>
          <a:bodyPr/>
          <a:lstStyle/>
          <a:p>
            <a:r>
              <a:rPr lang="ru-RU" dirty="0" smtClean="0"/>
              <a:t>Программа фестиваля</a:t>
            </a:r>
            <a:endParaRPr lang="ru-RU" dirty="0"/>
          </a:p>
        </p:txBody>
      </p:sp>
      <p:pic>
        <p:nvPicPr>
          <p:cNvPr id="2050" name="Picture 2" descr="Z:\Губина Светлана Анатольевна\Общая\БЕЛМЕЛФЕСТ\ЛОго\лого_белмелфест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5340"/>
            <a:ext cx="1530981" cy="191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478532"/>
            <a:ext cx="3317354" cy="2209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Z:\Губина Светлана Анатольевна\Общая\БЕЛМЕЛФЕСТ\ФОТО БЕЛМЕЛФЕСТ\Для презентации\DSC008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461" y="1700808"/>
            <a:ext cx="2922137" cy="195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Z:\Губина Светлана Анатольевна\Общая\БЕЛМЕЛФЕСТ\ФОТО БЕЛМЕЛФЕСТ\Для презентации\IMG_497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148" y="3861048"/>
            <a:ext cx="2205159" cy="280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Z:\Губина Светлана Анатольевна\Общая\БЕЛМЕЛФЕСТ\ФОТО БЕЛМЕЛФЕСТ\Для презентации\IMG_43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74" y="5013176"/>
            <a:ext cx="2269082" cy="151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91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916221" y="1844824"/>
            <a:ext cx="5674766" cy="2954486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/>
              <a:t>6</a:t>
            </a:r>
            <a:r>
              <a:rPr lang="ru-RU" dirty="0" smtClean="0"/>
              <a:t> </a:t>
            </a:r>
            <a:r>
              <a:rPr lang="ru-RU" dirty="0"/>
              <a:t>команд художников стрит-арта из Казахстана, Белоруссии, Ессентуков, </a:t>
            </a:r>
            <a:r>
              <a:rPr lang="ru-RU" dirty="0" smtClean="0"/>
              <a:t>Белгорода (</a:t>
            </a:r>
            <a:r>
              <a:rPr lang="ru-RU" b="1" dirty="0" smtClean="0"/>
              <a:t>12</a:t>
            </a:r>
            <a:r>
              <a:rPr lang="ru-RU" dirty="0" smtClean="0"/>
              <a:t> </a:t>
            </a:r>
            <a:r>
              <a:rPr lang="ru-RU" dirty="0"/>
              <a:t>человек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b="1" dirty="0" smtClean="0"/>
              <a:t>73</a:t>
            </a:r>
            <a:r>
              <a:rPr lang="ru-RU" dirty="0" smtClean="0"/>
              <a:t> участника конкурса детского рисунка</a:t>
            </a:r>
            <a:endParaRPr lang="ru-RU" dirty="0"/>
          </a:p>
          <a:p>
            <a:r>
              <a:rPr lang="ru-RU" b="1" dirty="0" smtClean="0"/>
              <a:t>5</a:t>
            </a:r>
            <a:r>
              <a:rPr lang="ru-RU" dirty="0" smtClean="0"/>
              <a:t> </a:t>
            </a:r>
            <a:r>
              <a:rPr lang="ru-RU" dirty="0"/>
              <a:t>кофеен города </a:t>
            </a:r>
            <a:r>
              <a:rPr lang="ru-RU" dirty="0" smtClean="0"/>
              <a:t>Белгорода </a:t>
            </a:r>
            <a:endParaRPr lang="ru-RU" dirty="0"/>
          </a:p>
          <a:p>
            <a:r>
              <a:rPr lang="ru-RU" dirty="0" smtClean="0"/>
              <a:t> </a:t>
            </a:r>
            <a:r>
              <a:rPr lang="ru-RU" b="1" dirty="0"/>
              <a:t>5</a:t>
            </a:r>
            <a:r>
              <a:rPr lang="ru-RU" dirty="0"/>
              <a:t> организаций, презентующих видеоролики для </a:t>
            </a:r>
            <a:r>
              <a:rPr lang="ru-RU" dirty="0" smtClean="0"/>
              <a:t>конкурса</a:t>
            </a:r>
            <a:r>
              <a:rPr lang="ru-RU" dirty="0"/>
              <a:t> </a:t>
            </a:r>
            <a:r>
              <a:rPr lang="ru-RU" dirty="0" smtClean="0"/>
              <a:t>и 1 частное лицо</a:t>
            </a:r>
            <a:endParaRPr lang="ru-RU" dirty="0"/>
          </a:p>
          <a:p>
            <a:r>
              <a:rPr lang="ru-RU" b="1" dirty="0" smtClean="0"/>
              <a:t>22</a:t>
            </a:r>
            <a:r>
              <a:rPr lang="ru-RU" dirty="0" smtClean="0"/>
              <a:t> мастера-ремесленника</a:t>
            </a:r>
          </a:p>
          <a:p>
            <a:r>
              <a:rPr lang="ru-RU" dirty="0" smtClean="0"/>
              <a:t>Более </a:t>
            </a:r>
            <a:r>
              <a:rPr lang="ru-RU" b="1" dirty="0" smtClean="0"/>
              <a:t>3 тысяч </a:t>
            </a:r>
            <a:r>
              <a:rPr lang="ru-RU" dirty="0" smtClean="0"/>
              <a:t>жителей и гостей г. Белгорода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63688" y="404664"/>
            <a:ext cx="7053416" cy="1252728"/>
          </a:xfrm>
        </p:spPr>
        <p:txBody>
          <a:bodyPr/>
          <a:lstStyle/>
          <a:p>
            <a:r>
              <a:rPr lang="ru-RU" dirty="0" smtClean="0"/>
              <a:t>Участники фестиваля</a:t>
            </a:r>
            <a:endParaRPr lang="ru-RU" dirty="0"/>
          </a:p>
        </p:txBody>
      </p:sp>
      <p:pic>
        <p:nvPicPr>
          <p:cNvPr id="2050" name="Picture 2" descr="Z:\Губина Светлана Анатольевна\Общая\БЕЛМЕЛФЕСТ\ЛОго\лого_белмелфест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5340"/>
            <a:ext cx="1530981" cy="191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" name="Picture 1" descr="Z:\Губина Светлана Анатольевна\Общая\БЕЛМЕЛФЕСТ\ФОТО БЕЛМЕЛФЕСТ\Для презентации\b3338605444a94263dff152ec91556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340768"/>
            <a:ext cx="1628453" cy="248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Z:\Губина Светлана Анатольевна\Общая\БЕЛМЕЛФЕСТ\ФОТО БЕЛМЕЛФЕСТ\Для презентации\IMG_47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93939"/>
            <a:ext cx="1765315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Z:\Губина Светлана Анатольевна\Общая\БЕЛМЕЛФЕСТ\ФОТО БЕЛМЕЛФЕСТ\Для презентации\IMG_48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4846504"/>
            <a:ext cx="2602269" cy="173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Z:\Губина Светлана Анатольевна\Общая\БЕЛМЕЛФЕСТ\ФОТО БЕЛМЕЛФЕСТ\Для презентации\IMG_46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71026"/>
            <a:ext cx="1580363" cy="241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640" y="4881444"/>
            <a:ext cx="2548341" cy="1697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5265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914" y="4149080"/>
            <a:ext cx="4255947" cy="225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46455"/>
            <a:ext cx="3695760" cy="2078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Z:\Губина Светлана Анатольевна\Общая\БЕЛМЕЛФЕСТ\ЛОго\print scree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00808"/>
            <a:ext cx="3528222" cy="198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060848"/>
            <a:ext cx="5248093" cy="3096344"/>
          </a:xfrm>
        </p:spPr>
        <p:txBody>
          <a:bodyPr>
            <a:normAutofit fontScale="77500" lnSpcReduction="20000"/>
          </a:bodyPr>
          <a:lstStyle/>
          <a:p>
            <a:r>
              <a:rPr lang="ru-RU" sz="2300" dirty="0" smtClean="0"/>
              <a:t>Анонсирование фестиваля в городских, региональных СМИ, интернет-СМИ</a:t>
            </a:r>
          </a:p>
          <a:p>
            <a:r>
              <a:rPr lang="ru-RU" sz="2300" dirty="0" smtClean="0"/>
              <a:t>Организация пресс-конференции с участием международных команд художников</a:t>
            </a:r>
          </a:p>
          <a:p>
            <a:r>
              <a:rPr lang="ru-RU" sz="2300" dirty="0"/>
              <a:t>Призыв </a:t>
            </a:r>
            <a:r>
              <a:rPr lang="ru-RU" sz="2300" b="1" dirty="0"/>
              <a:t>«Приди в белом» </a:t>
            </a:r>
            <a:r>
              <a:rPr lang="ru-RU" sz="2300" dirty="0"/>
              <a:t>через социальные сети и СМИ</a:t>
            </a:r>
          </a:p>
          <a:p>
            <a:r>
              <a:rPr lang="ru-RU" sz="2300" dirty="0" smtClean="0"/>
              <a:t>Разработка и поддержка сайта </a:t>
            </a:r>
            <a:r>
              <a:rPr lang="en-US" sz="2300" dirty="0" smtClean="0"/>
              <a:t>belmelfest.ru, </a:t>
            </a:r>
            <a:r>
              <a:rPr lang="ru-RU" sz="2300" dirty="0" err="1" smtClean="0"/>
              <a:t>белмелфест.рф</a:t>
            </a:r>
            <a:endParaRPr lang="ru-RU" sz="2300" dirty="0" smtClean="0"/>
          </a:p>
          <a:p>
            <a:r>
              <a:rPr lang="ru-RU" sz="2300" dirty="0"/>
              <a:t>П</a:t>
            </a:r>
            <a:r>
              <a:rPr lang="ru-RU" sz="2300" dirty="0" smtClean="0"/>
              <a:t>остоянная  активность в социальных сетях </a:t>
            </a:r>
          </a:p>
          <a:p>
            <a:r>
              <a:rPr lang="ru-RU" sz="2300" dirty="0" smtClean="0"/>
              <a:t>Ролики по итогам фестиваля</a:t>
            </a:r>
            <a:endParaRPr lang="ru-RU" sz="2300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35696" y="215340"/>
            <a:ext cx="7053416" cy="1252728"/>
          </a:xfrm>
        </p:spPr>
        <p:txBody>
          <a:bodyPr/>
          <a:lstStyle/>
          <a:p>
            <a:r>
              <a:rPr lang="en-US" dirty="0" smtClean="0"/>
              <a:t>PR-</a:t>
            </a:r>
            <a:r>
              <a:rPr lang="ru-RU" dirty="0" smtClean="0"/>
              <a:t>кампания проекта</a:t>
            </a:r>
            <a:endParaRPr lang="ru-RU" dirty="0"/>
          </a:p>
        </p:txBody>
      </p:sp>
      <p:pic>
        <p:nvPicPr>
          <p:cNvPr id="2050" name="Picture 2" descr="Z:\Губина Светлана Анатольевна\Общая\БЕЛМЕЛФЕСТ\ЛОго\лого_белмелфест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5340"/>
            <a:ext cx="1530981" cy="191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831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Z:\Губина Светлана Анатольевна\Общая\БЕЛМЕЛФЕСТ\ФОТО БЕЛМЕЛФЕСТ\Для презентации\IMG_45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1916832"/>
            <a:ext cx="2668225" cy="409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348880"/>
            <a:ext cx="7408333" cy="4392488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Повышение узнаваемости Белгорода на российской арене и территории СНГ</a:t>
            </a:r>
          </a:p>
          <a:p>
            <a:r>
              <a:rPr lang="ru-RU" dirty="0" smtClean="0"/>
              <a:t>Появление новых потенциальных городов-побратимов и укрепление существующих связей </a:t>
            </a:r>
          </a:p>
          <a:p>
            <a:r>
              <a:rPr lang="ru-RU" dirty="0" smtClean="0"/>
              <a:t>Создание благоприятного общественного мнения к мероприятию («уникальный фестиваль», «фишка Белгорода»)</a:t>
            </a:r>
          </a:p>
          <a:p>
            <a:r>
              <a:rPr lang="ru-RU" dirty="0" smtClean="0"/>
              <a:t>Более 70 материалов СМИ различного уровня</a:t>
            </a:r>
          </a:p>
          <a:p>
            <a:r>
              <a:rPr lang="ru-RU" dirty="0" smtClean="0"/>
              <a:t>Активность в социальных сетях с тегом </a:t>
            </a:r>
            <a:r>
              <a:rPr lang="en-US" dirty="0" smtClean="0"/>
              <a:t>#</a:t>
            </a:r>
            <a:r>
              <a:rPr lang="ru-RU" dirty="0" err="1" smtClean="0"/>
              <a:t>белмелфест</a:t>
            </a:r>
            <a:r>
              <a:rPr lang="ru-RU" dirty="0" smtClean="0"/>
              <a:t> </a:t>
            </a:r>
            <a:r>
              <a:rPr lang="en-US" dirty="0" smtClean="0"/>
              <a:t>#</a:t>
            </a:r>
            <a:r>
              <a:rPr lang="en-US" dirty="0" err="1" smtClean="0"/>
              <a:t>belmelfest</a:t>
            </a:r>
            <a:endParaRPr lang="ru-RU" dirty="0" smtClean="0"/>
          </a:p>
          <a:p>
            <a:r>
              <a:rPr lang="ru-RU" dirty="0" smtClean="0"/>
              <a:t>Большое количество идей по развитию фестиваля</a:t>
            </a:r>
          </a:p>
          <a:p>
            <a:r>
              <a:rPr lang="ru-RU" dirty="0" smtClean="0"/>
              <a:t>Готовность партнёров и спонсоров к сотрудничеству с фестивалем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63688" y="404664"/>
            <a:ext cx="7053416" cy="1252728"/>
          </a:xfrm>
        </p:spPr>
        <p:txBody>
          <a:bodyPr/>
          <a:lstStyle/>
          <a:p>
            <a:r>
              <a:rPr lang="ru-RU" dirty="0" smtClean="0"/>
              <a:t>Результаты проекта</a:t>
            </a:r>
            <a:endParaRPr lang="ru-RU" dirty="0"/>
          </a:p>
        </p:txBody>
      </p:sp>
      <p:pic>
        <p:nvPicPr>
          <p:cNvPr id="2050" name="Picture 2" descr="Z:\Губина Светлана Анатольевна\Общая\БЕЛМЕЛФЕСТ\ЛОго\лого_белмелфест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5340"/>
            <a:ext cx="1530981" cy="191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81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76091" y="158312"/>
            <a:ext cx="7053416" cy="1252728"/>
          </a:xfrm>
        </p:spPr>
        <p:txBody>
          <a:bodyPr/>
          <a:lstStyle/>
          <a:p>
            <a:r>
              <a:rPr lang="ru-RU" dirty="0" smtClean="0"/>
              <a:t>Результаты проекта</a:t>
            </a:r>
            <a:endParaRPr lang="ru-RU" dirty="0"/>
          </a:p>
        </p:txBody>
      </p:sp>
      <p:pic>
        <p:nvPicPr>
          <p:cNvPr id="2050" name="Picture 2" descr="Z:\Губина Светлана Анатольевна\Общая\БЕЛМЕЛФЕСТ\ЛОго\лого_белмелфест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5340"/>
            <a:ext cx="1530981" cy="191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Z:\Губина Светлана Анатольевна\Общая\БЕЛМЕЛФЕСТ\ФОТО БЕЛМЕЛФЕСТ\Для презентации\IMG_48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451" y="4542032"/>
            <a:ext cx="3800224" cy="149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Z:\Губина Светлана Анатольевна\Общая\БЕЛМЕЛФЕСТ\ФОТО БЕЛМЕЛФЕСТ\Для презентации\IMG_48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45" y="2022285"/>
            <a:ext cx="3456384" cy="29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Z:\Губина Светлана Анатольевна\Общая\БЕЛМЕЛФЕСТ\ФОТО БЕЛМЕЛФЕСТ\Фото для лифлета\4kYlez1HyH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737" y="1368476"/>
            <a:ext cx="3981535" cy="195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123" y="5111647"/>
            <a:ext cx="39485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 </a:t>
            </a:r>
            <a:r>
              <a:rPr lang="ru-RU" b="1" dirty="0" smtClean="0"/>
              <a:t>место</a:t>
            </a:r>
            <a:endParaRPr lang="en-US" b="1" dirty="0" smtClean="0"/>
          </a:p>
          <a:p>
            <a:r>
              <a:rPr lang="ru-RU" dirty="0" smtClean="0"/>
              <a:t>Игорь Соловьёв, Александра Рыкова </a:t>
            </a:r>
          </a:p>
          <a:p>
            <a:r>
              <a:rPr lang="ru-RU" dirty="0" smtClean="0"/>
              <a:t>(Ессентуки, Россия)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915912" y="3347729"/>
            <a:ext cx="39020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II </a:t>
            </a:r>
            <a:r>
              <a:rPr lang="ru-RU" b="1" dirty="0" smtClean="0"/>
              <a:t>место</a:t>
            </a:r>
          </a:p>
          <a:p>
            <a:r>
              <a:rPr lang="ru-RU" dirty="0" smtClean="0"/>
              <a:t>Денис Брянцев, Анастасия Лопатина </a:t>
            </a:r>
          </a:p>
          <a:p>
            <a:r>
              <a:rPr lang="ru-RU" dirty="0" smtClean="0"/>
              <a:t>(</a:t>
            </a:r>
            <a:r>
              <a:rPr lang="ru-RU" dirty="0" err="1" smtClean="0"/>
              <a:t>Актобе</a:t>
            </a:r>
            <a:r>
              <a:rPr lang="ru-RU" dirty="0" smtClean="0"/>
              <a:t>, Казахстан)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085283" y="6082266"/>
            <a:ext cx="3776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III </a:t>
            </a:r>
            <a:r>
              <a:rPr lang="ru-RU" b="1" dirty="0" smtClean="0"/>
              <a:t>место</a:t>
            </a:r>
          </a:p>
          <a:p>
            <a:r>
              <a:rPr lang="ru-RU" dirty="0" smtClean="0"/>
              <a:t>Семья </a:t>
            </a:r>
            <a:r>
              <a:rPr lang="ru-RU" dirty="0" err="1" smtClean="0"/>
              <a:t>Жулиных</a:t>
            </a:r>
            <a:r>
              <a:rPr lang="ru-RU" dirty="0" smtClean="0"/>
              <a:t> (Белгород, Россия)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9123" y="6128433"/>
            <a:ext cx="38122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Конкурс 3</a:t>
            </a:r>
            <a:r>
              <a:rPr lang="en-US" sz="3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</a:t>
            </a:r>
            <a:r>
              <a:rPr lang="ru-RU" sz="3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-рисунков</a:t>
            </a:r>
            <a:endParaRPr lang="ru-RU" sz="30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61419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65372" y="260648"/>
            <a:ext cx="7053416" cy="1252728"/>
          </a:xfrm>
        </p:spPr>
        <p:txBody>
          <a:bodyPr/>
          <a:lstStyle/>
          <a:p>
            <a:r>
              <a:rPr lang="ru-RU" dirty="0" smtClean="0"/>
              <a:t>Результаты проекта</a:t>
            </a:r>
            <a:endParaRPr lang="ru-RU" dirty="0"/>
          </a:p>
        </p:txBody>
      </p:sp>
      <p:pic>
        <p:nvPicPr>
          <p:cNvPr id="2050" name="Picture 2" descr="Z:\Губина Светлана Анатольевна\Общая\БЕЛМЕЛФЕСТ\ЛОго\лого_белмелфест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5340"/>
            <a:ext cx="1530981" cy="191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135871"/>
            <a:ext cx="244827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4606591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Белгород</a:t>
            </a:r>
            <a:r>
              <a:rPr lang="ru-RU" dirty="0" smtClean="0"/>
              <a:t> – на </a:t>
            </a:r>
          </a:p>
          <a:p>
            <a:r>
              <a:rPr lang="ru-RU" dirty="0" smtClean="0"/>
              <a:t>меловых досках</a:t>
            </a: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41328"/>
            <a:ext cx="3065091" cy="2043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92080" y="3460358"/>
            <a:ext cx="3055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Белгород</a:t>
            </a:r>
            <a:r>
              <a:rPr lang="ru-RU" dirty="0" smtClean="0"/>
              <a:t> – в 3</a:t>
            </a:r>
            <a:r>
              <a:rPr lang="en-US" dirty="0" smtClean="0"/>
              <a:t>D</a:t>
            </a:r>
            <a:r>
              <a:rPr lang="ru-RU" dirty="0" smtClean="0"/>
              <a:t> на асфальте</a:t>
            </a:r>
            <a:endParaRPr lang="ru-RU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206551"/>
            <a:ext cx="2798895" cy="1534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91183" y="5741279"/>
            <a:ext cx="3430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Белгород</a:t>
            </a:r>
            <a:r>
              <a:rPr lang="ru-RU" dirty="0" smtClean="0"/>
              <a:t> – на детских рисунках</a:t>
            </a:r>
            <a:endParaRPr lang="ru-RU" dirty="0"/>
          </a:p>
        </p:txBody>
      </p:sp>
      <p:pic>
        <p:nvPicPr>
          <p:cNvPr id="12" name="Picture 3" descr="Z:\Губина Светлана Анатольевна\Общая\БЕЛМЕЛФЕСТ\ФОТО БЕЛМЕЛФЕСТ\Для презентации\43955e755f6f9c02abd1a047c52deb4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29148"/>
            <a:ext cx="3138264" cy="209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78720" y="6196662"/>
            <a:ext cx="337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Белгород</a:t>
            </a:r>
            <a:r>
              <a:rPr lang="ru-RU" dirty="0" smtClean="0"/>
              <a:t> – на ретро-открытках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15500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7732</TotalTime>
  <Words>448</Words>
  <Application>Microsoft Office PowerPoint</Application>
  <PresentationFormat>Экран (4:3)</PresentationFormat>
  <Paragraphs>90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Волна</vt:lpstr>
      <vt:lpstr>Лучший проект по продвижению территорий</vt:lpstr>
      <vt:lpstr>Цель и задачи проекта</vt:lpstr>
      <vt:lpstr>Программа фестиваля</vt:lpstr>
      <vt:lpstr>Программа фестиваля</vt:lpstr>
      <vt:lpstr>Участники фестиваля</vt:lpstr>
      <vt:lpstr>PR-кампания проекта</vt:lpstr>
      <vt:lpstr>Результаты проекта</vt:lpstr>
      <vt:lpstr>Результаты проекта</vt:lpstr>
      <vt:lpstr>Результаты проекта</vt:lpstr>
      <vt:lpstr>Результаты проекта</vt:lpstr>
      <vt:lpstr>Результаты проекта</vt:lpstr>
      <vt:lpstr>Результаты проекта</vt:lpstr>
      <vt:lpstr>Результаты проекта</vt:lpstr>
      <vt:lpstr>Команда проекта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Лучший проект по продвижению территорий</dc:title>
  <dc:creator>Пользователь Windows</dc:creator>
  <cp:lastModifiedBy>Пользователь Windows</cp:lastModifiedBy>
  <cp:revision>17</cp:revision>
  <dcterms:created xsi:type="dcterms:W3CDTF">2015-08-08T07:31:29Z</dcterms:created>
  <dcterms:modified xsi:type="dcterms:W3CDTF">2015-08-13T16:24:05Z</dcterms:modified>
</cp:coreProperties>
</file>