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9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0D9DD-53A5-4BD8-AEAE-E5BCB54DFFF2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CD902-B528-4CAC-BBF2-E83B52BF3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9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D902-B528-4CAC-BBF2-E83B52BF34C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1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5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2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0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8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8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7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7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3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8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0846A-2D8C-4232-B34A-3C53F962F860}" type="datetimeFigureOut">
              <a:rPr lang="ru-RU" smtClean="0"/>
              <a:t>20.09.2015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B4ABA-7343-4B05-9DA6-13AB88B83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7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Театр Чехов Ялта 2015\Центр баннеры\Банн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3912" y="-22585363"/>
            <a:ext cx="2632253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спектаклей с участниками и членами жюри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Z:\Театр Чехов Ялта 2015\ФОТО\Розенштейн Театр,А.П.Чехов Ялта\ПРЕЗЕНТАЦИЯ\IMG_3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2183"/>
            <a:ext cx="3607296" cy="24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Театр Чехов Ялта 2015\ФОТО\Розенштейн Театр,А.П.Чехов Ялта\ПРЕЗЕНТАЦИЯ\IMG_5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7"/>
            <a:ext cx="3636404" cy="24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Театр Чехов Ялта 2015\ФОТО\Розенштейн Театр,А.П.Чехов Ялта\ПРЕЗЕНТАЦИЯ\IMG_3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Z:\Театр Чехов Ялта 2015\ФОТО\Розенштейн Театр,А.П.Чехов Ялта\ПРЕЗЕНТАЦИЯ\IMG_54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64" y="4097823"/>
            <a:ext cx="3636404" cy="24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фестиваля - возложение цветов к памятнику </a:t>
            </a:r>
            <a:r>
              <a:rPr lang="ru-RU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А.П.Чехова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Z:\Театр Чехов Ялта 2015\ФОТО\Розенштейн Театр,А.П.Чехов Ялта\ПРЕЗЕНТАЦИЯ\IMG_5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12293"/>
            <a:ext cx="3475159" cy="2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Театр Чехов Ялта 2015\ФОТО\Розенштейн Театр,А.П.Чехов Ялта\ПРЕЗЕНТАЦИЯ\IMG_5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12293"/>
            <a:ext cx="3493229" cy="23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:\Театр Чехов Ялта 2015\ФОТО\Розенштейн Театр,А.П.Чехов Ялта\ПРЕЗЕНТАЦИЯ\IMG_5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Z:\Театр Чехов Ялта 2015\ФОТО\Розенштейн Театр,А.П.Чехов Ялта\ПРЕЗЕНТАЦИЯ\IMG_5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99" y="4170922"/>
            <a:ext cx="3500761" cy="23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Пресс-конференция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Z:\Театр Чехов Ялта 2015\ФОТО\Розенштейн Театр,А.П.Чехов Ялта\ПРЕЗЕНТАЦИЯ\IMG_5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417180" cy="22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Театр Чехов Ялта 2015\ФОТО\Розенштейн Театр,А.П.Чехов Ялта\ПРЕЗЕНТАЦИЯ\IMG_5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528869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Z:\Театр Чехов Ялта 2015\ФОТО\Розенштейн Театр,А.П.Чехов Ялта\ПРЕЗЕНТАЦИЯ\IMG_5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22886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награждения участников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Z:\Театр Чехов Ялта 2015\ФОТО\Розенштейн Театр,А.П.Чехов Ялта\ПРЕЗЕНТАЦИЯ\IMG_5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:\Театр Чехов Ялта 2015\ФОТО\Розенштейн Театр,А.П.Чехов Ялта\ПРЕЗЕНТАЦИЯ\IMG_5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0" y="1700808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Z:\Театр Чехов Ялта 2015\ФОТО\Розенштейн Театр,А.П.Чехов Ялта\ПРЕЗЕНТАЦИЯ\IMG_5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0" y="4149079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Z:\Театр Чехов Ялта 2015\ФОТО\Розенштейн Театр,А.П.Чехов Ялта\ПРЕЗЕНТАЦИЯ\IMG_6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67" y="4173082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Капустник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Z:\Театр Чехов Ялта 2015\ФОТО\Фото Рувык\150911\d2857032x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696567" cy="17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Z:\Театр Чехов Ялта 2015\ФОТО\Фото Рувык\150911\d2857033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6995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Z:\Театр Чехов Ялта 2015\ФОТО\Фото Рувык\150911\d2857035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Z:\Театр Чехов Ялта 2015\ФОТО\Фото Рувык\150911\d2857036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8" y="3861048"/>
            <a:ext cx="1656209" cy="24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Z:\Театр Чехов Ялта 2015\ФОТО\Фото Рувык\150911\d2857038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70461"/>
            <a:ext cx="1656209" cy="24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Z:\Театр Чехов Ялта 2015\ФОТО\Фото Рувык\150911\d2857040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88" y="3879490"/>
            <a:ext cx="1644166" cy="24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Z:\Театр Чехов Ялта 2015\ФОТО\Фото Рувык\150911\d2858001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70461"/>
            <a:ext cx="1638322" cy="2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Z:\Театр Чехов Ялта 2015\ФОТО\Фото Рувык\150911\d2858007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5" y="3852108"/>
            <a:ext cx="1644166" cy="24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Капустник</a:t>
            </a:r>
            <a:endParaRPr lang="ru-RU" dirty="0"/>
          </a:p>
        </p:txBody>
      </p:sp>
      <p:pic>
        <p:nvPicPr>
          <p:cNvPr id="15362" name="Picture 2" descr="Z:\Театр Чехов Ялта 2015\ФОТО\Фото Рувык\150911\d2858003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966" y="1628800"/>
            <a:ext cx="1440160" cy="21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Z:\Театр Чехов Ялта 2015\ФОТО\Фото Рувык\150911\d2858008x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44125"/>
            <a:ext cx="1432804" cy="21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:\Театр Чехов Ялта 2015\ФОТО\Фото Рувык\150911\d2858009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6" y="1677678"/>
            <a:ext cx="1434013" cy="21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Z:\Театр Чехов Ялта 2015\ФОТО\Фото Рувык\150911\d285800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1677678"/>
            <a:ext cx="14401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Z:\Театр Чехов Ялта 2015\ФОТО\Фото Рувык\150911\d2858006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78313"/>
            <a:ext cx="1440160" cy="21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Z:\Театр Чехов Ялта 2015\ФОТО\Фото Рувык\150911\d2858012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91993"/>
            <a:ext cx="3360071" cy="22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Z:\Театр Чехов Ялта 2015\ФОТО\Фото Рувык\150911\d2858010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91993"/>
            <a:ext cx="3361061" cy="22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7" y="1412776"/>
            <a:ext cx="3095436" cy="4896544"/>
          </a:xfrm>
        </p:spPr>
      </p:pic>
      <p:pic>
        <p:nvPicPr>
          <p:cNvPr id="3074" name="Picture 2" descr="Z:\Театр Чехов Ялта 2015\ФОТО\Розенштейн Театр,А.П.Чехов Ялта\ПРЕЗЕНТАЦИЯ\IMG_1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42" y="4070402"/>
            <a:ext cx="3782683" cy="25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Театр Чехов Ялта 2015\ФОТО\Розенштейн Театр,А.П.Чехов Ялта\ПРЕЗЕНТАЦИЯ\IMG_1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37" y="1387122"/>
            <a:ext cx="379689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театрального искусства «ТЕАТР.ЧЕХОВ.ЯЛТА»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фестиваля - Театрализованное 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b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«Шестое чувство»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Z:\Театр Чехов Ялта 2015\ФОТО\Розенштейн Театр,А.П.Чехов Ялта\ПРЕЗЕНТАЦИЯ\IMG_1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7" y="1710024"/>
            <a:ext cx="3766597" cy="25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Театр Чехов Ялта 2015\ФОТО\Розенштейн Театр,А.П.Чехов Ялта\ПРЕЗЕНТАЦИЯ\IMG_1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24811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Театр Чехов Ялта 2015\ФОТО\Розенштейн Театр,А.П.Чехов Ялта\ПРЕЗЕНТАЦИЯ\IMG_1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76" y="4437112"/>
            <a:ext cx="3370772" cy="22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66" y="0"/>
            <a:ext cx="8507288" cy="1143000"/>
          </a:xfrm>
        </p:spPr>
        <p:txBody>
          <a:bodyPr>
            <a:noAutofit/>
          </a:bodyPr>
          <a:lstStyle/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057800"/>
            <a:ext cx="4176464" cy="18002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Крымскотатарский</a:t>
            </a: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академический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музыкально-драматический театр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Республика Крым,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Симферополь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«АРШИН МАЛ АЛАН»</a:t>
            </a:r>
            <a:endParaRPr lang="ru-RU" sz="7200" i="1" dirty="0" smtClean="0"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5" name="Picture 7" descr="Z:\Театр Чехов Ялта 2015\ФОТО\Фото Рувык\150905\d2851012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48562"/>
            <a:ext cx="2584376" cy="38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716016" y="4917350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endParaRPr lang="ru-RU" sz="8000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коллектив Евгения Воскресенского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Москва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7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«ГОГОЛЬ ПРОТИВ ГОГОЛЯ»</a:t>
            </a:r>
            <a:endParaRPr lang="ru-RU" sz="72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Z:\Театр Чехов Ялта 2015\ФОТО\Розенштейн Театр,А.П.Чехов Ялта\ПРЕЗЕНТАЦИЯ\IMG_2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48560"/>
            <a:ext cx="2595058" cy="38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044" y="4653136"/>
            <a:ext cx="3635266" cy="187220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областной театр драмы и комедии</a:t>
            </a:r>
            <a:b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Ногинск</a:t>
            </a:r>
            <a:b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  <a:b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«ПОМИНАЛЬНАЯ МОЛИТВА»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16" y="4869160"/>
            <a:ext cx="4045086" cy="18002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областной театр юного зрителя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Тула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«МАРЬИНО ПОЛЕ»</a:t>
            </a:r>
            <a:endParaRPr lang="ru-RU" sz="1800" i="1" dirty="0" smtClean="0"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5122" name="Picture 2" descr="Z:\Театр Чехов Ялта 2015\ФОТО\Фото Рувык\150906\d2852020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6" y="1412776"/>
            <a:ext cx="41264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Театр Чехов Ялта 2015\ФОТО\Фото Рувык\150907\d2853016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4" y="1436474"/>
            <a:ext cx="4139322" cy="30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60366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505" y="4437112"/>
            <a:ext cx="446449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Мензелинский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татарский драматический театр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С. </a:t>
            </a:r>
            <a:r>
              <a:rPr lang="ru-RU" sz="18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Амутбаева</a:t>
            </a:r>
            <a:endParaRPr lang="ru-RU" sz="1800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Татарстан, г. Мензелинск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</a:t>
            </a:r>
            <a:r>
              <a:rPr lang="tt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ӨННӘТЧЕ БАБАЙ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tt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t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МУСУЛ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ЬМАНИН»)</a:t>
            </a:r>
            <a:endParaRPr lang="ru-RU" sz="18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251520" y="0"/>
            <a:ext cx="8435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Z:\Театр Чехов Ялта 2015\ФОТО\Розенштейн Театр,А.П.Чехов Ялта\ПРЕЗЕНТАЦИЯ\IMG_2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21246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Театр Чехов Ялта 2015\ФОТО\Розенштейн Театр,А.П.Чехов Ялта\ПРЕЗЕНТАЦИЯ\IMG_2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590002" y="4293096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endParaRPr lang="ru-RU" sz="1800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  «</a:t>
            </a:r>
            <a:r>
              <a:rPr lang="en-US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ATOLYE THEATER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Турция, г. Стамбул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СУМАСШЕДШЕГО»</a:t>
            </a:r>
            <a:endParaRPr lang="ru-RU" sz="18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48407"/>
            <a:ext cx="4042792" cy="18002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Севастопольский академический театр танца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Севастополь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«ИМЯ ЕЙ </a:t>
            </a:r>
            <a:r>
              <a:rPr lang="en-US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ROZA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435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Z:\Театр Чехов Ялта 2015\ФОТО\Розенштейн Театр,А.П.Чехов Ялта\ПРЕЗЕНТАЦИЯ\IMG_4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1044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Театр Чехов Ялта 2015\ФОТО\Розенштейн Театр,А.П.Чехов Ялта\ПРЕЗЕНТАЦИЯ\d285402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0324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96130" y="4733528"/>
            <a:ext cx="404279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  «</a:t>
            </a:r>
            <a:r>
              <a:rPr lang="en-US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LOK DRISHTI THEATRE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Непал, г. Катманду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«НЕУДАЧЛИВАЯ МАТЬ»</a:t>
            </a:r>
            <a:endParaRPr lang="ru-RU" sz="18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5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03" y="5383567"/>
            <a:ext cx="4392488" cy="147302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 юных зрителей имени А.А. Брянцева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Санкт-Петербург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В ФУТЛЯРЕ»</a:t>
            </a:r>
            <a:endParaRPr lang="ru-RU" sz="68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36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Z:\Театр Чехов Ялта 2015\ФОТО\Фото Рувык\150909\d285402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2641069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:\Театр Чехов Ялта 2015\ФОТО\Фото Рувык\150910\d2855021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02" y="1208512"/>
            <a:ext cx="2633226" cy="39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644391" y="5312965"/>
            <a:ext cx="4392488" cy="154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 «АРММОНО»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Армения,  г. Ереван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ВРЕДЕ ТАБАКА»</a:t>
            </a:r>
            <a:endParaRPr lang="ru-RU" sz="18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13176"/>
            <a:ext cx="4294804" cy="158417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театр «Ангажемент» имени В.С. </a:t>
            </a:r>
            <a:r>
              <a:rPr lang="ru-RU" sz="18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Загоруйко</a:t>
            </a: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»­­­­­­­­­­­­­­­­­­­­­­­­­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г. Тюмень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1704975" algn="l"/>
                <a:tab pos="2316480" algn="ctr"/>
              </a:tabLst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 НОЧЬЮ»</a:t>
            </a:r>
            <a:endParaRPr lang="ru-RU" sz="18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352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конкурсной программы</a:t>
            </a:r>
            <a:endParaRPr lang="ru-RU" sz="4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Z:\Театр Чехов Ялта 2015\ФОТО\Фото Рувык\150910\d2855025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5075"/>
            <a:ext cx="4294804" cy="28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Театр Чехов Ялта 2015\ФОТО\Розенштейн Театр,А.П.Чехов Ялта\ПРЕЗЕНТАЦИЯ\IMG_5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5074"/>
            <a:ext cx="4296069" cy="286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33024" y="4869160"/>
            <a:ext cx="4294804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русский театр драмы имени Г. Константинова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 Республика Марий Эл,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Йошкар-Ола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«ЗЛОУМЫШЛЕННИКИ»</a:t>
            </a:r>
            <a:endParaRPr lang="ru-RU" sz="180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257</Words>
  <Application>Microsoft Office PowerPoint</Application>
  <PresentationFormat>Экран (4:3)</PresentationFormat>
  <Paragraphs>66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Торжественная церемония открытия VII Фестиваля театрального искусства «ТЕАТР.ЧЕХОВ.ЯЛТА»</vt:lpstr>
      <vt:lpstr>Открытие фестиваля - Театрализованное представление «Шестое чувство»</vt:lpstr>
      <vt:lpstr>Спектакли конкурсной программы</vt:lpstr>
      <vt:lpstr>Московский областной театр драмы и комедии Россия, г. Ногинск Спектакль «ПОМИНАЛЬНАЯ МОЛИТВА»</vt:lpstr>
      <vt:lpstr>Спектакли конкурсной программы</vt:lpstr>
      <vt:lpstr>Спектакли конкурсной программы</vt:lpstr>
      <vt:lpstr>Спектакли конкурсной программы</vt:lpstr>
      <vt:lpstr>Спектакли конкурсной программы</vt:lpstr>
      <vt:lpstr>Обсуждение спектаклей с участниками и членами жюри</vt:lpstr>
      <vt:lpstr>Традиция фестиваля - возложение цветов к памятнику А.П.Чехова</vt:lpstr>
      <vt:lpstr>Пресс-конференция</vt:lpstr>
      <vt:lpstr>Церемония награждения участников</vt:lpstr>
      <vt:lpstr>Театральный Капустник</vt:lpstr>
      <vt:lpstr>Театральный Капустник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Шатилова</dc:creator>
  <cp:lastModifiedBy>Шатилова</cp:lastModifiedBy>
  <cp:revision>17</cp:revision>
  <dcterms:created xsi:type="dcterms:W3CDTF">2015-09-18T13:06:42Z</dcterms:created>
  <dcterms:modified xsi:type="dcterms:W3CDTF">2015-09-20T11:31:39Z</dcterms:modified>
</cp:coreProperties>
</file>