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59" r:id="rId3"/>
    <p:sldId id="256" r:id="rId4"/>
    <p:sldId id="257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2874"/>
    <a:srgbClr val="009EDC"/>
    <a:srgbClr val="AE1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95790-5A6F-40DA-A26E-F7A38E41C863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67143-EEFA-44E1-8CA2-E632637A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263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7143-EEFA-44E1-8CA2-E632637A6BA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427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F53-2840-48D9-A6DA-904EF57A41D9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FD73-BBE6-44D6-B36E-1E56A7087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13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F53-2840-48D9-A6DA-904EF57A41D9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FD73-BBE6-44D6-B36E-1E56A7087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84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F53-2840-48D9-A6DA-904EF57A41D9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FD73-BBE6-44D6-B36E-1E56A7087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79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F53-2840-48D9-A6DA-904EF57A41D9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FD73-BBE6-44D6-B36E-1E56A7087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68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F53-2840-48D9-A6DA-904EF57A41D9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FD73-BBE6-44D6-B36E-1E56A7087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629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F53-2840-48D9-A6DA-904EF57A41D9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FD73-BBE6-44D6-B36E-1E56A7087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59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F53-2840-48D9-A6DA-904EF57A41D9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FD73-BBE6-44D6-B36E-1E56A7087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07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F53-2840-48D9-A6DA-904EF57A41D9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FD73-BBE6-44D6-B36E-1E56A7087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76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F53-2840-48D9-A6DA-904EF57A41D9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FD73-BBE6-44D6-B36E-1E56A7087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357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F53-2840-48D9-A6DA-904EF57A41D9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FD73-BBE6-44D6-B36E-1E56A7087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77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F53-2840-48D9-A6DA-904EF57A41D9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FD73-BBE6-44D6-B36E-1E56A7087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8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72F53-2840-48D9-A6DA-904EF57A41D9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3FD73-BBE6-44D6-B36E-1E56A7087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00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9" b="8989"/>
          <a:stretch>
            <a:fillRect/>
          </a:stretch>
        </p:blipFill>
        <p:spPr>
          <a:xfrm>
            <a:off x="6319777" y="0"/>
            <a:ext cx="5872223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-11578" y="948690"/>
            <a:ext cx="6319779" cy="5909310"/>
          </a:xfrm>
          <a:prstGeom prst="rect">
            <a:avLst/>
          </a:prstGeom>
          <a:solidFill>
            <a:srgbClr val="009EDC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</a:rPr>
              <a:t>  </a:t>
            </a:r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</a:rPr>
              <a:t> 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января 2015г. на курорте "Архыз", ООО "РАЗВИТИЕ" организовало Всемирный день снега — главный праздник горнолыжников, сноубордистов и любителей активного зимнего отдыха, проходящий во всем мире под эгидой Международной федерации лыжного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спорта (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FIS)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рамках мероприятия прошла зимняя спартакиада: были организованы соревнования по сноуборду и горным лыжам (слалом), прохождение маршрута на беговых лыжах, состоялась торжественная церемония открытия первого в Северо-Кавказском федеральном округе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сноу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-парка с показательными мастер-классами профессиональных спортсменов. Также гости курорта смогли принять участие в любительских соревнованиях по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джиббингу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фристайлу. Победители получали памятные подарки и призы от спонсоров и партнеров праздника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Генеральным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партнером выступило открытое акционерное общество «Курорты Северного Кавказа». К участию в мероприятии присоединились компании 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Билайн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Триал Спорт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и 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сеть ресторанов Петрович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-1" y="1"/>
            <a:ext cx="6319777" cy="983848"/>
          </a:xfrm>
          <a:prstGeom prst="rect">
            <a:avLst/>
          </a:prstGeom>
          <a:solidFill>
            <a:srgbClr val="009ED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SNOW DAY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83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5" r="16655"/>
          <a:stretch>
            <a:fillRect/>
          </a:stretch>
        </p:blipFill>
        <p:spPr>
          <a:xfrm>
            <a:off x="5312782" y="0"/>
            <a:ext cx="6879218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-1" y="1225690"/>
            <a:ext cx="5312784" cy="5632311"/>
          </a:xfrm>
          <a:prstGeom prst="rect">
            <a:avLst/>
          </a:prstGeom>
          <a:solidFill>
            <a:srgbClr val="BA2874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течение всего дня работала бесплатная развлекательная зона с фристайл-подушками, киоском моментальной печати фотографий «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Инсталаб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где каждый желающий смог создать для себя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брендированный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сувенир на память о Дне снега. Гостям курорта также было предложено бесплатное угощение в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Candy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-баре на свежем воздухе — горячие напитки и сладости.</a:t>
            </a: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Обширная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развлекательная программа была предусмотрена и для самых маленьких туристов: работали детские интерактивные площадки, в рамках игры «Снежные забавы» прошел творческий конкурс по лепке снеговиков и рисованию на снегу, шуточные «Снежные эстафеты».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Встречали гостей курорта волонтеры и веселые ростовые куклы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/>
          </a:p>
          <a:p>
            <a:endParaRPr lang="ru-RU" dirty="0" smtClean="0"/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0" y="0"/>
            <a:ext cx="5312782" cy="1225689"/>
          </a:xfrm>
          <a:prstGeom prst="rect">
            <a:avLst/>
          </a:prstGeom>
          <a:solidFill>
            <a:srgbClr val="BA2874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SNOW DAY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966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1"/>
            <a:ext cx="5845215" cy="1273215"/>
          </a:xfrm>
          <a:solidFill>
            <a:srgbClr val="009EDC"/>
          </a:solidFill>
        </p:spPr>
        <p:txBody>
          <a:bodyPr anchor="ctr"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SNOW DAY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1273214"/>
            <a:ext cx="5845215" cy="5584785"/>
          </a:xfrm>
          <a:solidFill>
            <a:srgbClr val="009EDC"/>
          </a:solidFill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endParaRPr lang="en-US" sz="2700" dirty="0" smtClean="0">
              <a:latin typeface="Cambria" panose="02040503050406030204" pitchFamily="18" charset="0"/>
            </a:endParaRPr>
          </a:p>
          <a:p>
            <a:pPr algn="just"/>
            <a:r>
              <a:rPr lang="en-US" sz="27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 </a:t>
            </a:r>
            <a:r>
              <a:rPr lang="ru-RU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World</a:t>
            </a:r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2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Snow</a:t>
            </a:r>
            <a:r>
              <a:rPr lang="ru-RU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2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Day</a:t>
            </a:r>
            <a:r>
              <a:rPr lang="ru-RU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(Всемирный День Снега) – это самое масштабное снежное событие в году. 17 января 2015 г. одновременно по всему миру проводились мероприятия, отмечающие все связанное со снегом.</a:t>
            </a:r>
          </a:p>
          <a:p>
            <a:pPr algn="just"/>
            <a:r>
              <a:rPr lang="en-US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 </a:t>
            </a:r>
            <a:r>
              <a:rPr lang="ru-RU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Международная </a:t>
            </a:r>
            <a:r>
              <a:rPr lang="ru-RU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федерация лыжного спорта (FIS) организует международные соревнования, вплоть до самого высокого уровня. Она также привержена к глобальному продвижению и развитию лыж и сноуборда. В ноябре 2007 года Советом международной федерации лыжного спорта была утверждена программа «</a:t>
            </a:r>
            <a:r>
              <a:rPr lang="ru-RU" sz="2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Bring</a:t>
            </a:r>
            <a:r>
              <a:rPr lang="ru-RU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Children</a:t>
            </a:r>
            <a:r>
              <a:rPr lang="ru-RU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to</a:t>
            </a:r>
            <a:r>
              <a:rPr lang="ru-RU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the</a:t>
            </a:r>
            <a:r>
              <a:rPr lang="ru-RU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Snow</a:t>
            </a:r>
            <a:r>
              <a:rPr lang="ru-RU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» (Покажите детям снег), ключевым мероприятием которой является Всемирный День Снега (далее – «ВДС»).</a:t>
            </a:r>
          </a:p>
          <a:p>
            <a:pPr algn="just"/>
            <a:r>
              <a:rPr lang="en-US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 </a:t>
            </a:r>
            <a:r>
              <a:rPr lang="ru-RU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ВДС </a:t>
            </a:r>
            <a:r>
              <a:rPr lang="ru-RU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подразумевает программу мероприятий на весь день для всех возрастных категорий: конкурсы, выступление артистов, спортивные соревнования, мастер классы от профессиональных спортсменов, работа аниматоров.</a:t>
            </a:r>
          </a:p>
          <a:p>
            <a:pPr algn="just"/>
            <a:r>
              <a:rPr lang="en-US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 </a:t>
            </a:r>
            <a:r>
              <a:rPr lang="ru-RU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ВДС </a:t>
            </a:r>
            <a:r>
              <a:rPr lang="ru-RU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– это ежегодный праздник снега для молодежи, детей и их семей.</a:t>
            </a:r>
          </a:p>
          <a:p>
            <a:pPr algn="just"/>
            <a:r>
              <a:rPr lang="en-US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 </a:t>
            </a:r>
            <a:r>
              <a:rPr lang="ru-RU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Девиз </a:t>
            </a:r>
            <a:r>
              <a:rPr lang="ru-RU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ВДС - EXPLORE, ENJOY </a:t>
            </a:r>
            <a:r>
              <a:rPr lang="ru-RU" sz="2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and</a:t>
            </a:r>
            <a:r>
              <a:rPr lang="ru-RU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EXPERIENCE, в переводе ИЗУЧИТЬ, НАСЛАДИТЬСЯ И ПРОЧУВСТВОВАТЬ снег.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>
            <a:off x="5845215" y="-1"/>
            <a:ext cx="6346785" cy="6858000"/>
          </a:xfrm>
        </p:spPr>
      </p:pic>
    </p:spTree>
    <p:extLst>
      <p:ext uri="{BB962C8B-B14F-4D97-AF65-F5344CB8AC3E}">
        <p14:creationId xmlns:p14="http://schemas.microsoft.com/office/powerpoint/2010/main" val="201096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1225689"/>
            <a:ext cx="5770849" cy="5632311"/>
          </a:xfrm>
          <a:prstGeom prst="rect">
            <a:avLst/>
          </a:prstGeom>
          <a:solidFill>
            <a:srgbClr val="BA2874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ВДС состоит из различных мероприятий, происходящих одновременно в одни выходные по всему миру.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ВДС пропагандирует такие ценности, как защита окружающей среды, здоровый образ жизни и безопасное поведение на снегу.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ВДС объединяет глобальную горнолыжную индустрию с целью развития культурно-познавательного, экологического, спортивного и горнолыжного туризма.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Международная федерация лыжного спорта пропагандирует проведение ВДС по всему миру и предоставляет возможность стать частью международного фестиваля снега.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Наша команда выступила в качестве организатора ВДС в России и провела его на горнолыжном курорте "Архыз", для развития и продвижения этого нового курорта среди туристов и спортсменов, а так же для привлечения к курорту крупных компаний-партнеров.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1" y="-1"/>
            <a:ext cx="5770848" cy="1225689"/>
          </a:xfrm>
          <a:solidFill>
            <a:srgbClr val="BA2874"/>
          </a:solidFill>
        </p:spPr>
        <p:txBody>
          <a:bodyPr anchor="ctr"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SNOW DAY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1" r="18801"/>
          <a:stretch>
            <a:fillRect/>
          </a:stretch>
        </p:blipFill>
        <p:spPr>
          <a:xfrm>
            <a:off x="5770563" y="0"/>
            <a:ext cx="6421437" cy="6858000"/>
          </a:xfrm>
        </p:spPr>
      </p:pic>
    </p:spTree>
    <p:extLst>
      <p:ext uri="{BB962C8B-B14F-4D97-AF65-F5344CB8AC3E}">
        <p14:creationId xmlns:p14="http://schemas.microsoft.com/office/powerpoint/2010/main" val="57789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" b="2775"/>
          <a:stretch>
            <a:fillRect/>
          </a:stretch>
        </p:blipFill>
        <p:spPr>
          <a:xfrm>
            <a:off x="5556250" y="0"/>
            <a:ext cx="6635750" cy="6858000"/>
          </a:xfrm>
        </p:spPr>
      </p:pic>
      <p:sp>
        <p:nvSpPr>
          <p:cNvPr id="13" name="Заголовок 3"/>
          <p:cNvSpPr>
            <a:spLocks noGrp="1"/>
          </p:cNvSpPr>
          <p:nvPr>
            <p:ph type="title"/>
          </p:nvPr>
        </p:nvSpPr>
        <p:spPr>
          <a:xfrm>
            <a:off x="0" y="-1"/>
            <a:ext cx="5556249" cy="1273215"/>
          </a:xfrm>
          <a:solidFill>
            <a:srgbClr val="009EDC"/>
          </a:solidFill>
        </p:spPr>
        <p:txBody>
          <a:bodyPr anchor="ctr"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SNOW DAY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Текст 5"/>
          <p:cNvSpPr>
            <a:spLocks noGrp="1"/>
          </p:cNvSpPr>
          <p:nvPr>
            <p:ph type="body" sz="half" idx="2"/>
          </p:nvPr>
        </p:nvSpPr>
        <p:spPr>
          <a:xfrm>
            <a:off x="1" y="1273214"/>
            <a:ext cx="5556250" cy="5584785"/>
          </a:xfrm>
          <a:solidFill>
            <a:srgbClr val="009EDC"/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ru-RU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Цель: 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Дать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молодежи, детям и их семьям возможность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изучить, насладиться и прочувствовать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Explore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Enjoy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and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Experience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) чудеса снега с помощью специальных мероприятий, организованных в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рамках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ВДС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</a:t>
            </a:r>
          </a:p>
          <a:p>
            <a:r>
              <a:rPr lang="ru-RU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Задачи:</a:t>
            </a:r>
          </a:p>
          <a:p>
            <a:pPr lvl="0"/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Привлечь молодежь и детей к занятию зимними видами спорта.</a:t>
            </a:r>
          </a:p>
          <a:p>
            <a:pPr lvl="0"/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Повысить осведомленность о необходимости защиты и сохранения окружающей природной среды.</a:t>
            </a:r>
          </a:p>
          <a:p>
            <a:pPr lvl="0"/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Подчеркнуть важность техники безопасности на снегу.</a:t>
            </a:r>
          </a:p>
          <a:p>
            <a:pPr lvl="0"/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Развить культурно-познавательный, экологический, спортивный и горнолыжный туризм.</a:t>
            </a:r>
          </a:p>
          <a:p>
            <a:endParaRPr lang="ru-RU" sz="20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11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488</Words>
  <Application>Microsoft Office PowerPoint</Application>
  <PresentationFormat>Широкоэкранный</PresentationFormat>
  <Paragraphs>33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Candara</vt:lpstr>
      <vt:lpstr>Тема Office</vt:lpstr>
      <vt:lpstr>Презентация PowerPoint</vt:lpstr>
      <vt:lpstr>Презентация PowerPoint</vt:lpstr>
      <vt:lpstr>WORLD SNOW DAY</vt:lpstr>
      <vt:lpstr>WORLD SNOW DAY</vt:lpstr>
      <vt:lpstr>WORLD SNOW DAY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SNOW DAY</dc:title>
  <dc:creator>Олег Головин</dc:creator>
  <cp:lastModifiedBy>Олег Головин</cp:lastModifiedBy>
  <cp:revision>15</cp:revision>
  <dcterms:created xsi:type="dcterms:W3CDTF">2015-09-02T14:32:37Z</dcterms:created>
  <dcterms:modified xsi:type="dcterms:W3CDTF">2015-09-04T18:07:46Z</dcterms:modified>
</cp:coreProperties>
</file>