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17.09.2015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24936" cy="453650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Проведение </a:t>
            </a:r>
            <a:r>
              <a:rPr lang="ru-RU" dirty="0"/>
              <a:t>благотворительной новогодней елки для детей Буденновского муниципального района Ставропольского края, оказавшихся в трудной жизненной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386977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7"/>
            <a:ext cx="7516357" cy="3417830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Цель проекта:</a:t>
            </a:r>
          </a:p>
          <a:p>
            <a:r>
              <a:rPr lang="ru-RU" dirty="0"/>
              <a:t>Организация новогоднего театрализованного мероприятия для детей, оказавшихся в трудной жизненной ситуации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Задачи:</a:t>
            </a:r>
          </a:p>
          <a:p>
            <a:r>
              <a:rPr lang="ru-RU" dirty="0"/>
              <a:t>1. Подарить ребенку, оказавшемуся в трудной жизненной ситуации, радость и хорошее настроение за счёт организации и проведения театрализованного мероприятия.</a:t>
            </a:r>
          </a:p>
          <a:p>
            <a:r>
              <a:rPr lang="ru-RU" dirty="0"/>
              <a:t>2. Создать условия для формирования у детей, оказавшихся в трудной жизненной ситуации гражданского самосознания, социальной активности, расширение социальных связей и коммуникативных навыков.</a:t>
            </a:r>
          </a:p>
          <a:p>
            <a:r>
              <a:rPr lang="ru-RU" dirty="0"/>
              <a:t>3. Вовлечь студентов в общественную деятельность за счёт организации и проведения праздничных мероприятий.</a:t>
            </a:r>
          </a:p>
          <a:p>
            <a:r>
              <a:rPr lang="ru-RU" dirty="0"/>
              <a:t>4. Сформировать у студентов позитивное и толерантное отношение к детям с ограниченными возможностями, детям оказавшимся в трудной жизненной ситуации; способствовать развитию чувства милосердия.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 и задачи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1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75656" y="2276872"/>
            <a:ext cx="6264696" cy="38492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Авторский коллектив</a:t>
            </a:r>
            <a:endParaRPr lang="ru-RU" dirty="0"/>
          </a:p>
        </p:txBody>
      </p:sp>
      <p:pic>
        <p:nvPicPr>
          <p:cNvPr id="2050" name="Picture 2" descr="\\Zolotarev\direktor сеть\10. КРАЙ\22. Национальная премия по событийному туризму\заявка\Ёлка ДК\IMG_34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1388773"/>
            <a:ext cx="7272810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8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2852935"/>
            <a:ext cx="7408333" cy="327322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Ежегодно, с 23 декабря по 30 декабря</a:t>
            </a:r>
            <a:endParaRPr lang="ru-RU" sz="32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Время, сроки и география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7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6421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Новогоднее театрализованное мероприятие 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/>
          </p:nvPr>
        </p:nvSpPr>
        <p:spPr>
          <a:xfrm>
            <a:off x="467544" y="3429000"/>
            <a:ext cx="4028256" cy="26971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14"/>
          </p:nvPr>
        </p:nvSpPr>
        <p:spPr>
          <a:xfrm>
            <a:off x="4648200" y="3429000"/>
            <a:ext cx="4028256" cy="26971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\\Zolotarev\direktor сеть\10. КРАЙ\22. Национальная премия по событийному туризму\заявка\Ёлка ДК\IMG_34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Zolotarev\direktor сеть\10. КРАЙ\22. Национальная премия по событийному туризму\заявка\Ёлка ДК\IMG_34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032448" cy="268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6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540" y="3501008"/>
            <a:ext cx="4064260" cy="26251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3501008"/>
            <a:ext cx="4113948" cy="262515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\\Zolotarev\direktor сеть\10. КРАЙ\22. Национальная премия по событийному туризму\заявка\Ёлка ДК\IMG_33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4068452" cy="27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Zolotarev\direktor сеть\10. КРАЙ\22. Национальная премия по событийному туризму\заявка\Ёлка ДК\IMG_3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4118140" cy="271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899592" y="2492896"/>
            <a:ext cx="7408333" cy="345069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Результат:</a:t>
            </a:r>
          </a:p>
          <a:p>
            <a:r>
              <a:rPr lang="ru-RU" dirty="0"/>
              <a:t>1.Организация и проведение новогодних театрализованных мероприятий для детей, оказавшихся в трудной жизненной ситуации.</a:t>
            </a:r>
          </a:p>
          <a:p>
            <a:r>
              <a:rPr lang="ru-RU" dirty="0"/>
              <a:t>2.Формирование у детей, оказавшихся в трудной жизненной ситуации социально-коммуникативных, творческих и организаторских навыков.</a:t>
            </a:r>
          </a:p>
          <a:p>
            <a:r>
              <a:rPr lang="ru-RU" dirty="0"/>
              <a:t>3. Вовлечение студентов в общественную деятельность за счёт организации и проведения новогодних театрализованных мероприятий.</a:t>
            </a:r>
          </a:p>
          <a:p>
            <a:r>
              <a:rPr lang="ru-RU" dirty="0"/>
              <a:t>4. Формирование у студентов позитивного и толерантного отношения к детей, оказавшихся в трудной жизненной ситуации; формирование чувства милосердия.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Результаты/перспективы развития проекта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8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163</TotalTime>
  <Words>204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 Проведение благотворительной новогодней елки для детей Буденновского муниципального района Ставропольского края, оказавшихся в трудной жизненной ситуации</vt:lpstr>
      <vt:lpstr>Цели и задачи проекта</vt:lpstr>
      <vt:lpstr>Авторский коллектив</vt:lpstr>
      <vt:lpstr>Время, сроки и география проекта</vt:lpstr>
      <vt:lpstr> Новогоднее театрализованное мероприятие </vt:lpstr>
      <vt:lpstr>Презентация PowerPoint</vt:lpstr>
      <vt:lpstr>Результаты/перспективы развития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Проведение благотворительной новогодней елки для детей Буденновского муниципального района Ставропольского края, оказавшихся в трудной жизненной ситуации</dc:title>
  <dc:creator>ЕЛЕНА СЕРГЕЕВНА</dc:creator>
  <cp:lastModifiedBy>876868</cp:lastModifiedBy>
  <cp:revision>12</cp:revision>
  <dcterms:created xsi:type="dcterms:W3CDTF">2015-09-17T04:50:56Z</dcterms:created>
  <dcterms:modified xsi:type="dcterms:W3CDTF">2015-09-17T09:04:50Z</dcterms:modified>
</cp:coreProperties>
</file>