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Общегородской выпускной бал выпускников дошкольных учреждений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5453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3498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54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599" y="0"/>
            <a:ext cx="5143499" cy="685799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5529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3309" cy="683498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54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3309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54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3498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Общегородской выпускной бал выпускников дошкольных учреждений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Общегородской выпускной бал выпускников дошкольных учреждений</dc:title>
  <dc:creator>Сати</dc:creator>
  <cp:lastModifiedBy>Сати</cp:lastModifiedBy>
  <cp:revision>2</cp:revision>
  <dcterms:created xsi:type="dcterms:W3CDTF">2015-09-09T06:37:45Z</dcterms:created>
  <dcterms:modified xsi:type="dcterms:W3CDTF">2015-09-09T07:05:20Z</dcterms:modified>
</cp:coreProperties>
</file>