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5" r:id="rId3"/>
    <p:sldId id="264" r:id="rId4"/>
    <p:sldId id="267" r:id="rId5"/>
    <p:sldId id="276" r:id="rId6"/>
    <p:sldId id="27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131763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8" autoAdjust="0"/>
    <p:restoredTop sz="94660"/>
  </p:normalViewPr>
  <p:slideViewPr>
    <p:cSldViewPr>
      <p:cViewPr>
        <p:scale>
          <a:sx n="82" d="100"/>
          <a:sy n="82" d="100"/>
        </p:scale>
        <p:origin x="-6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F157E-6B4E-4665-891D-D352F6CF77AB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9A30B-07B9-468A-A899-F99C87DB7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7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4008" y="594928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Откройте  для себя Крым!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8640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rgbClr val="C00000"/>
                </a:solidFill>
                <a:latin typeface="Bookman Old Style" pitchFamily="18" charset="0"/>
              </a:rPr>
              <a:t>Live</a:t>
            </a:r>
            <a:r>
              <a:rPr lang="uk-UA" sz="52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uk-UA" sz="5200" b="1" dirty="0" err="1" smtClean="0">
                <a:solidFill>
                  <a:srgbClr val="C00000"/>
                </a:solidFill>
                <a:latin typeface="Bookman Old Style" pitchFamily="18" charset="0"/>
              </a:rPr>
              <a:t>in</a:t>
            </a:r>
            <a:r>
              <a:rPr lang="uk-UA" sz="52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uk-UA" sz="5200" b="1" dirty="0" err="1" smtClean="0">
                <a:solidFill>
                  <a:srgbClr val="C00000"/>
                </a:solidFill>
                <a:latin typeface="Bookman Old Style" pitchFamily="18" charset="0"/>
              </a:rPr>
              <a:t>Blue</a:t>
            </a:r>
            <a:r>
              <a:rPr lang="uk-UA" sz="52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uk-UA" sz="5200" b="1" dirty="0" err="1" smtClean="0">
                <a:solidFill>
                  <a:srgbClr val="C00000"/>
                </a:solidFill>
                <a:latin typeface="Bookman Old Style" pitchFamily="18" charset="0"/>
              </a:rPr>
              <a:t>bay</a:t>
            </a:r>
            <a:endParaRPr lang="ru-RU" sz="5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9" name="Рисунок 8" descr="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3395"/>
            <a:ext cx="9144000" cy="5624605"/>
          </a:xfrm>
          <a:prstGeom prst="rect">
            <a:avLst/>
          </a:prstGeom>
        </p:spPr>
      </p:pic>
    </p:spTree>
  </p:cSld>
  <p:clrMapOvr>
    <a:masterClrMapping/>
  </p:clrMapOvr>
  <p:transition advClick="0" advTm="5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44008" y="594928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Карта МАРШРУТА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5517232"/>
            <a:ext cx="9144000" cy="1340768"/>
          </a:xfrm>
          <a:prstGeom prst="rect">
            <a:avLst/>
          </a:prstGeom>
          <a:solidFill>
            <a:srgbClr val="F2D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528" y="558924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  <a:latin typeface="Bookman Old Style" pitchFamily="18" charset="0"/>
              </a:rPr>
              <a:t>Место проведения – </a:t>
            </a:r>
          </a:p>
          <a:p>
            <a:r>
              <a:rPr lang="ru-RU" sz="2800" b="1" dirty="0" smtClean="0">
                <a:solidFill>
                  <a:srgbClr val="003399"/>
                </a:solidFill>
                <a:latin typeface="Bookman Old Style" pitchFamily="18" charset="0"/>
              </a:rPr>
              <a:t>страна голубых вершин – Коктебель</a:t>
            </a:r>
            <a:endParaRPr lang="ru-RU" sz="2800" b="1" dirty="0">
              <a:solidFill>
                <a:srgbClr val="003399"/>
              </a:solidFill>
              <a:latin typeface="Bookman Old Style" pitchFamily="18" charset="0"/>
            </a:endParaRPr>
          </a:p>
        </p:txBody>
      </p:sp>
      <p:pic>
        <p:nvPicPr>
          <p:cNvPr id="10242" name="Picture 2" descr="http://www.v-ticket.com.ua/dynamic/event/gallery/001445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856984" cy="1470025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Длительность фестиваля: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3  дня 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7056784" cy="115212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Даты проведения: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4-6 сентября 2015 года</a:t>
            </a:r>
            <a:endParaRPr lang="ru-RU" sz="19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l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Основное музыкальное направление : джаз.</a:t>
            </a:r>
          </a:p>
          <a:p>
            <a:pPr algn="l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Фестиваль  проводится с 2009 года  в п. Коктебель и является одним из самых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ярких музыкальных событий полуострова.</a:t>
            </a:r>
          </a:p>
          <a:p>
            <a:pPr algn="l"/>
            <a:endParaRPr lang="ru-RU" sz="18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l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4005064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14096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8864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Организационные  детали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Рисунок 8" descr="4762067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365802"/>
            <a:ext cx="6624736" cy="42067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419872" y="692696"/>
            <a:ext cx="5472608" cy="5760640"/>
          </a:xfrm>
        </p:spPr>
        <p:txBody>
          <a:bodyPr>
            <a:normAutofit/>
          </a:bodyPr>
          <a:lstStyle/>
          <a:p>
            <a:pPr algn="r"/>
            <a:r>
              <a:rPr lang="ru-RU" sz="2600" dirty="0" smtClean="0">
                <a:solidFill>
                  <a:schemeClr val="tx1"/>
                </a:solidFill>
                <a:latin typeface="Bookman Old Style" pitchFamily="18" charset="0"/>
              </a:rPr>
              <a:t>В этом году на главной и малой сценах фестиваля </a:t>
            </a:r>
            <a:r>
              <a:rPr lang="ru-RU" sz="2600" dirty="0" smtClean="0">
                <a:solidFill>
                  <a:schemeClr val="tx1"/>
                </a:solidFill>
                <a:latin typeface="Bookman Old Style" pitchFamily="18" charset="0"/>
              </a:rPr>
              <a:t>выступили </a:t>
            </a:r>
            <a:r>
              <a:rPr lang="ru-RU" sz="2600" dirty="0" smtClean="0">
                <a:solidFill>
                  <a:schemeClr val="tx1"/>
                </a:solidFill>
                <a:latin typeface="Bookman Old Style" pitchFamily="18" charset="0"/>
              </a:rPr>
              <a:t>легенда отечественного джаза Сергей </a:t>
            </a:r>
            <a:r>
              <a:rPr lang="ru-RU" sz="2600" dirty="0" err="1" smtClean="0">
                <a:solidFill>
                  <a:schemeClr val="tx1"/>
                </a:solidFill>
                <a:latin typeface="Bookman Old Style" pitchFamily="18" charset="0"/>
              </a:rPr>
              <a:t>Манукян</a:t>
            </a:r>
            <a:r>
              <a:rPr lang="ru-RU" sz="2600" dirty="0" smtClean="0">
                <a:solidFill>
                  <a:schemeClr val="tx1"/>
                </a:solidFill>
                <a:latin typeface="Bookman Old Style" pitchFamily="18" charset="0"/>
              </a:rPr>
              <a:t>, гитарист-виртуоз Виталий </a:t>
            </a:r>
            <a:r>
              <a:rPr lang="ru-RU" sz="2600" dirty="0" err="1" smtClean="0">
                <a:solidFill>
                  <a:schemeClr val="tx1"/>
                </a:solidFill>
                <a:latin typeface="Bookman Old Style" pitchFamily="18" charset="0"/>
              </a:rPr>
              <a:t>Макукин</a:t>
            </a:r>
            <a:r>
              <a:rPr lang="ru-RU" sz="2600" dirty="0" smtClean="0">
                <a:solidFill>
                  <a:schemeClr val="tx1"/>
                </a:solidFill>
                <a:latin typeface="Bookman Old Style" pitchFamily="18" charset="0"/>
              </a:rPr>
              <a:t>, один из лучших ансамблей в России традиционного джаза “Уральский диксиленд” и многие другие не менее узнаваемые </a:t>
            </a:r>
            <a:r>
              <a:rPr lang="ru-RU" sz="2600" dirty="0" err="1" smtClean="0">
                <a:solidFill>
                  <a:schemeClr val="tx1"/>
                </a:solidFill>
                <a:latin typeface="Bookman Old Style" pitchFamily="18" charset="0"/>
              </a:rPr>
              <a:t>бенды</a:t>
            </a:r>
            <a:r>
              <a:rPr lang="ru-RU" sz="2600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8" name="Рисунок 7" descr="x_7f739a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3275856" cy="2415378"/>
          </a:xfrm>
          <a:prstGeom prst="rect">
            <a:avLst/>
          </a:prstGeom>
        </p:spPr>
      </p:pic>
      <p:pic>
        <p:nvPicPr>
          <p:cNvPr id="9" name="Рисунок 8" descr="big_86111843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70017"/>
            <a:ext cx="3284027" cy="2187983"/>
          </a:xfrm>
          <a:prstGeom prst="rect">
            <a:avLst/>
          </a:prstGeom>
        </p:spPr>
      </p:pic>
      <p:pic>
        <p:nvPicPr>
          <p:cNvPr id="10" name="Рисунок 9" descr="IMG_91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284028" cy="21904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419872" y="692696"/>
            <a:ext cx="5472608" cy="576064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400" dirty="0" smtClean="0">
                <a:solidFill>
                  <a:srgbClr val="003399"/>
                </a:solidFill>
                <a:latin typeface="Bookman Old Style" pitchFamily="18" charset="0"/>
              </a:rPr>
              <a:t>В рамках фестиваля</a:t>
            </a:r>
            <a:r>
              <a:rPr lang="ru-RU" sz="2400" dirty="0" smtClean="0">
                <a:solidFill>
                  <a:srgbClr val="003399"/>
                </a:solidFill>
                <a:latin typeface="Bookman Old Style" pitchFamily="18" charset="0"/>
              </a:rPr>
              <a:t>«</a:t>
            </a:r>
            <a:r>
              <a:rPr lang="en-US" sz="2400" dirty="0" err="1" smtClean="0">
                <a:solidFill>
                  <a:srgbClr val="003399"/>
                </a:solidFill>
                <a:latin typeface="Bookman Old Style" pitchFamily="18" charset="0"/>
              </a:rPr>
              <a:t>LiveinBlueBay</a:t>
            </a:r>
            <a:r>
              <a:rPr lang="ru-RU" sz="2400" dirty="0" smtClean="0">
                <a:solidFill>
                  <a:srgbClr val="003399"/>
                </a:solidFill>
                <a:latin typeface="Bookman Old Style" pitchFamily="18" charset="0"/>
              </a:rPr>
              <a:t>» в Коктебеле прошел </a:t>
            </a:r>
            <a:r>
              <a:rPr lang="ru-RU" sz="2400" dirty="0" smtClean="0">
                <a:solidFill>
                  <a:srgbClr val="003399"/>
                </a:solidFill>
                <a:latin typeface="Bookman Old Style" pitchFamily="18" charset="0"/>
              </a:rPr>
              <a:t>пресс-клуб « Как правильно писать о событийных мероприятиях», </a:t>
            </a:r>
            <a:r>
              <a:rPr lang="ru-RU" sz="2400" dirty="0" smtClean="0">
                <a:solidFill>
                  <a:srgbClr val="003399"/>
                </a:solidFill>
                <a:latin typeface="Bookman Old Style" pitchFamily="18" charset="0"/>
              </a:rPr>
              <a:t>посвященный развитию событийного туризма. Основной вопрос, который обсудили профильные журналисты федеральных и крымских СМИ совместно с представителями турбизнеса, - это способы повышения привлекательности Крыма среди туристов как за рубежом, так и внутри страны</a:t>
            </a:r>
            <a:r>
              <a:rPr lang="ru-RU" sz="2400" dirty="0" smtClean="0">
                <a:solidFill>
                  <a:srgbClr val="003399"/>
                </a:solidFill>
                <a:latin typeface="Bookman Old Style" pitchFamily="18" charset="0"/>
              </a:rPr>
              <a:t>.  Модератором клуба стала пресс-секретарь Ростуризма Ирина </a:t>
            </a:r>
            <a:r>
              <a:rPr lang="ru-RU" sz="2400" dirty="0" err="1" smtClean="0">
                <a:solidFill>
                  <a:srgbClr val="003399"/>
                </a:solidFill>
                <a:latin typeface="Bookman Old Style" pitchFamily="18" charset="0"/>
              </a:rPr>
              <a:t>Щеголькова</a:t>
            </a:r>
            <a:endParaRPr lang="ru-RU" sz="2400" dirty="0" smtClean="0">
              <a:solidFill>
                <a:srgbClr val="003399"/>
              </a:solidFill>
              <a:latin typeface="Bookman Old Style" pitchFamily="18" charset="0"/>
            </a:endParaRPr>
          </a:p>
          <a:p>
            <a:pPr algn="r"/>
            <a:r>
              <a:rPr lang="ru-RU" sz="2600" dirty="0" smtClean="0">
                <a:solidFill>
                  <a:schemeClr val="tx1"/>
                </a:solidFill>
                <a:latin typeface="Bookman Old Style" pitchFamily="18" charset="0"/>
              </a:rPr>
              <a:t>  </a:t>
            </a:r>
            <a:endParaRPr lang="ru-RU" sz="2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DSCN2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2987824" cy="2240868"/>
          </a:xfrm>
          <a:prstGeom prst="rect">
            <a:avLst/>
          </a:prstGeom>
        </p:spPr>
      </p:pic>
      <p:pic>
        <p:nvPicPr>
          <p:cNvPr id="7" name="Рисунок 6" descr="Копия DSCN2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21620"/>
            <a:ext cx="2981840" cy="2236380"/>
          </a:xfrm>
          <a:prstGeom prst="rect">
            <a:avLst/>
          </a:prstGeom>
        </p:spPr>
      </p:pic>
      <p:pic>
        <p:nvPicPr>
          <p:cNvPr id="11" name="Рисунок 10" descr="Копия DSCN26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2987823" cy="22768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27411609_47-8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4972333" cy="5832648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одзаголовок 3"/>
          <p:cNvSpPr txBox="1">
            <a:spLocks/>
          </p:cNvSpPr>
          <p:nvPr/>
        </p:nvSpPr>
        <p:spPr>
          <a:xfrm>
            <a:off x="3419872" y="692696"/>
            <a:ext cx="5472608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Девиз фестиваля: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«Счастье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в каждом звуке»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         Длительность фестиваля: 3  дня 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24</cp:revision>
  <dcterms:modified xsi:type="dcterms:W3CDTF">2015-09-18T15:14:34Z</dcterms:modified>
</cp:coreProperties>
</file>