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7" r:id="rId10"/>
    <p:sldId id="268" r:id="rId11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69" d="100"/>
          <a:sy n="69" d="100"/>
        </p:scale>
        <p:origin x="-13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3318" y="-108"/>
      </p:cViewPr>
      <p:guideLst>
        <p:guide orient="horz" pos="3156"/>
        <p:guide pos="217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1015"/>
          </a:xfrm>
          <a:prstGeom prst="rect">
            <a:avLst/>
          </a:prstGeom>
        </p:spPr>
        <p:txBody>
          <a:bodyPr vert="horz" lIns="96593" tIns="48297" rIns="96593" bIns="48297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1700" y="0"/>
            <a:ext cx="2984871" cy="501015"/>
          </a:xfrm>
          <a:prstGeom prst="rect">
            <a:avLst/>
          </a:prstGeom>
        </p:spPr>
        <p:txBody>
          <a:bodyPr vert="horz" lIns="96593" tIns="48297" rIns="96593" bIns="48297" rtlCol="0"/>
          <a:lstStyle>
            <a:lvl1pPr algn="r">
              <a:defRPr sz="1300"/>
            </a:lvl1pPr>
          </a:lstStyle>
          <a:p>
            <a:fld id="{C9A5F0C3-8532-4F55-A4BD-FA7BCE423C4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517546"/>
            <a:ext cx="2984871" cy="501015"/>
          </a:xfrm>
          <a:prstGeom prst="rect">
            <a:avLst/>
          </a:prstGeom>
        </p:spPr>
        <p:txBody>
          <a:bodyPr vert="horz" lIns="96593" tIns="48297" rIns="96593" bIns="48297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1700" y="9517546"/>
            <a:ext cx="2984871" cy="501015"/>
          </a:xfrm>
          <a:prstGeom prst="rect">
            <a:avLst/>
          </a:prstGeom>
        </p:spPr>
        <p:txBody>
          <a:bodyPr vert="horz" lIns="96593" tIns="48297" rIns="96593" bIns="48297" rtlCol="0" anchor="b"/>
          <a:lstStyle>
            <a:lvl1pPr algn="r">
              <a:defRPr sz="1300"/>
            </a:lvl1pPr>
          </a:lstStyle>
          <a:p>
            <a:fld id="{25E3E4F9-F469-4CEE-B003-5877567B5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B616-A8F1-4A3C-9690-CF9243842516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3FF4B-1F51-4905-8931-1C2D39F138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B616-A8F1-4A3C-9690-CF9243842516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3FF4B-1F51-4905-8931-1C2D39F138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B616-A8F1-4A3C-9690-CF9243842516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3FF4B-1F51-4905-8931-1C2D39F138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B616-A8F1-4A3C-9690-CF9243842516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3FF4B-1F51-4905-8931-1C2D39F138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B616-A8F1-4A3C-9690-CF9243842516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3FF4B-1F51-4905-8931-1C2D39F138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B616-A8F1-4A3C-9690-CF9243842516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3FF4B-1F51-4905-8931-1C2D39F138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B616-A8F1-4A3C-9690-CF9243842516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3FF4B-1F51-4905-8931-1C2D39F138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B616-A8F1-4A3C-9690-CF9243842516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83FF4B-1F51-4905-8931-1C2D39F138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B616-A8F1-4A3C-9690-CF9243842516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3FF4B-1F51-4905-8931-1C2D39F138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B616-A8F1-4A3C-9690-CF9243842516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D83FF4B-1F51-4905-8931-1C2D39F138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6CFB616-A8F1-4A3C-9690-CF9243842516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3FF4B-1F51-4905-8931-1C2D39F138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6CFB616-A8F1-4A3C-9690-CF9243842516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D83FF4B-1F51-4905-8931-1C2D39F138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268760"/>
            <a:ext cx="8214902" cy="1224136"/>
          </a:xfrm>
        </p:spPr>
        <p:txBody>
          <a:bodyPr>
            <a:normAutofit fontScale="90000"/>
          </a:bodyPr>
          <a:lstStyle/>
          <a:p>
            <a:r>
              <a:rPr lang="ru-RU" sz="6700" dirty="0" smtClean="0">
                <a:solidFill>
                  <a:srgbClr val="FF0000"/>
                </a:solidFill>
              </a:rPr>
              <a:t>“Виктория.70"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285728"/>
            <a:ext cx="6480048" cy="642942"/>
          </a:xfrm>
        </p:spPr>
        <p:txBody>
          <a:bodyPr/>
          <a:lstStyle/>
          <a:p>
            <a:r>
              <a:rPr lang="ru-RU" dirty="0" smtClean="0"/>
              <a:t>Проект </a:t>
            </a:r>
            <a:r>
              <a:rPr lang="ru-RU" dirty="0" err="1" smtClean="0"/>
              <a:t>авто-мото</a:t>
            </a:r>
            <a:r>
              <a:rPr lang="ru-RU" dirty="0" smtClean="0"/>
              <a:t> пробега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71670" y="6357958"/>
            <a:ext cx="5110373" cy="2616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</a:t>
            </a:r>
            <a:r>
              <a:rPr lang="ru-RU" sz="11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Борисоглебск 2015 г. </a:t>
            </a:r>
            <a:endParaRPr lang="ru-RU" sz="11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Рисунок 4" descr="t1_BEPERfI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348880"/>
            <a:ext cx="8208912" cy="385981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0vovgvoz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571536" y="0"/>
            <a:ext cx="109728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214950"/>
            <a:ext cx="7210452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СПАСИБО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ЗА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ВНИМАНИЕ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00562" y="857232"/>
            <a:ext cx="4400552" cy="4143404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ru-RU" sz="3600" b="1" i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3600" b="1" i="1" dirty="0" smtClean="0">
                <a:solidFill>
                  <a:schemeClr val="tx1">
                    <a:lumMod val="95000"/>
                  </a:schemeClr>
                </a:solidFill>
              </a:rPr>
              <a:t>Авторы проекта</a:t>
            </a:r>
            <a:r>
              <a:rPr lang="en-US" sz="3600" b="1" i="1" dirty="0" smtClean="0">
                <a:solidFill>
                  <a:schemeClr val="tx1">
                    <a:lumMod val="95000"/>
                  </a:schemeClr>
                </a:solidFill>
              </a:rPr>
              <a:t>:</a:t>
            </a:r>
            <a:r>
              <a:rPr lang="ru-RU" sz="3600" b="1" i="1" dirty="0" smtClean="0">
                <a:solidFill>
                  <a:srgbClr val="FF0000"/>
                </a:solidFill>
              </a:rPr>
              <a:t/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r>
              <a:rPr lang="ru-RU" sz="3600" b="1" i="1" dirty="0" smtClean="0">
                <a:solidFill>
                  <a:srgbClr val="FF0000"/>
                </a:solidFill>
              </a:rPr>
              <a:t>О</a:t>
            </a:r>
            <a:r>
              <a:rPr lang="ru-RU" sz="3600" b="1" i="1" dirty="0" smtClean="0">
                <a:solidFill>
                  <a:schemeClr val="tx1">
                    <a:lumMod val="95000"/>
                  </a:schemeClr>
                </a:solidFill>
              </a:rPr>
              <a:t>бъединение</a:t>
            </a:r>
            <a:r>
              <a:rPr lang="ru-RU" sz="3600" b="1" i="1" dirty="0" smtClean="0">
                <a:solidFill>
                  <a:srgbClr val="FF0000"/>
                </a:solidFill>
              </a:rPr>
              <a:t> Бор</a:t>
            </a:r>
            <a:r>
              <a:rPr lang="ru-RU" sz="3600" b="1" i="1" dirty="0" smtClean="0">
                <a:solidFill>
                  <a:schemeClr val="tx1">
                    <a:lumMod val="95000"/>
                  </a:schemeClr>
                </a:solidFill>
              </a:rPr>
              <a:t>исоглебских </a:t>
            </a:r>
            <a:r>
              <a:rPr lang="ru-RU" sz="3600" b="1" i="1" dirty="0" smtClean="0">
                <a:solidFill>
                  <a:srgbClr val="FF0000"/>
                </a:solidFill>
              </a:rPr>
              <a:t>Мот</a:t>
            </a:r>
            <a:r>
              <a:rPr lang="ru-RU" sz="3600" b="1" i="1" dirty="0" smtClean="0">
                <a:solidFill>
                  <a:schemeClr val="tx1">
                    <a:lumMod val="95000"/>
                  </a:schemeClr>
                </a:solidFill>
              </a:rPr>
              <a:t>оциклистов</a:t>
            </a:r>
            <a:r>
              <a:rPr lang="en-US" sz="3600" b="1" i="1" dirty="0" smtClean="0">
                <a:solidFill>
                  <a:srgbClr val="FF0000"/>
                </a:solidFill>
              </a:rPr>
              <a:t> “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ОБорМот</a:t>
            </a:r>
            <a:r>
              <a:rPr lang="en-US" sz="3600" b="1" i="1" dirty="0" smtClean="0">
                <a:solidFill>
                  <a:srgbClr val="FF0000"/>
                </a:solidFill>
              </a:rPr>
              <a:t>”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pic>
        <p:nvPicPr>
          <p:cNvPr id="8" name="Содержимое 7" descr="fDsKDsctTo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785794"/>
            <a:ext cx="3919004" cy="4525963"/>
          </a:xfrm>
        </p:spPr>
      </p:pic>
      <p:sp>
        <p:nvSpPr>
          <p:cNvPr id="9" name="Прямоугольник 8"/>
          <p:cNvSpPr/>
          <p:nvPr/>
        </p:nvSpPr>
        <p:spPr>
          <a:xfrm>
            <a:off x="928662" y="6000768"/>
            <a:ext cx="770037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Великой Победе посвящается….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 рамках проекта Пробег Победы </a:t>
            </a:r>
            <a:r>
              <a:rPr lang="en-US" dirty="0" smtClean="0"/>
              <a:t>“</a:t>
            </a:r>
            <a:r>
              <a:rPr lang="ru-RU" dirty="0" smtClean="0"/>
              <a:t>Виктория. 70 лет</a:t>
            </a:r>
            <a:r>
              <a:rPr lang="en-US" dirty="0" smtClean="0"/>
              <a:t>”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5643578"/>
            <a:ext cx="8553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1. Борисоглебск-Сталинград-Новороссийск-Керчь-Севастополь-Борисоглебск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6000768"/>
            <a:ext cx="8504123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ru-RU" dirty="0"/>
              <a:t>2</a:t>
            </a:r>
            <a:r>
              <a:rPr lang="ru-RU" dirty="0" smtClean="0"/>
              <a:t>. Борисоглебск-</a:t>
            </a:r>
            <a:r>
              <a:rPr lang="ru-RU" dirty="0"/>
              <a:t> Тула – Ясная Поляна – Калуга – Перемышль </a:t>
            </a:r>
            <a:r>
              <a:rPr lang="ru-RU" dirty="0" smtClean="0"/>
              <a:t>-Борисоглебск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6357958"/>
            <a:ext cx="7817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3. </a:t>
            </a:r>
            <a:r>
              <a:rPr lang="ru-RU" dirty="0" err="1" smtClean="0"/>
              <a:t>Борисоглебск-Москва-Смоленск-Ленинград-Мурманск-Борисоглебск</a:t>
            </a:r>
            <a:endParaRPr lang="ru-RU" dirty="0"/>
          </a:p>
        </p:txBody>
      </p:sp>
      <p:pic>
        <p:nvPicPr>
          <p:cNvPr id="10" name="Содержимое 9" descr="sKsiF4_A0dM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1700808"/>
            <a:ext cx="2957209" cy="392997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Посещая мемориалы и места сражений, места боевых подвигов и боевой </a:t>
            </a:r>
            <a:r>
              <a:rPr lang="ru-RU" sz="2000" dirty="0" smtClean="0"/>
              <a:t>славы Великой Отечественной Войны, произвели </a:t>
            </a:r>
            <a:r>
              <a:rPr lang="ru-RU" sz="2000" dirty="0" smtClean="0"/>
              <a:t>памятный обмен землей, которую мы </a:t>
            </a:r>
            <a:r>
              <a:rPr lang="ru-RU" sz="2000" dirty="0" smtClean="0"/>
              <a:t>привезли </a:t>
            </a:r>
            <a:r>
              <a:rPr lang="ru-RU" sz="2000" dirty="0" smtClean="0"/>
              <a:t>к мемориалу нашего города.</a:t>
            </a:r>
            <a:br>
              <a:rPr lang="ru-RU" sz="2000" dirty="0" smtClean="0"/>
            </a:br>
            <a:r>
              <a:rPr lang="ru-RU" sz="2000" dirty="0" smtClean="0"/>
              <a:t>Таким образом, мы </a:t>
            </a:r>
            <a:r>
              <a:rPr lang="ru-RU" sz="2000" dirty="0" smtClean="0"/>
              <a:t>отдали </a:t>
            </a:r>
            <a:r>
              <a:rPr lang="ru-RU" sz="2000" dirty="0" smtClean="0"/>
              <a:t>дань уважения Войнам-землякам, погибшим в этих городах. Ведь, именно сохраняя связь поколений мы никогда не забудем их подвиг!</a:t>
            </a:r>
            <a:endParaRPr lang="ru-RU" sz="2000" dirty="0"/>
          </a:p>
        </p:txBody>
      </p:sp>
      <p:pic>
        <p:nvPicPr>
          <p:cNvPr id="5" name="Содержимое 4" descr="66_big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199" y="2491580"/>
            <a:ext cx="4297913" cy="3223435"/>
          </a:xfrm>
        </p:spPr>
      </p:pic>
      <p:sp>
        <p:nvSpPr>
          <p:cNvPr id="7" name="TextBox 6"/>
          <p:cNvSpPr txBox="1"/>
          <p:nvPr/>
        </p:nvSpPr>
        <p:spPr>
          <a:xfrm>
            <a:off x="1571604" y="5214950"/>
            <a:ext cx="1774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г.Борисоглебск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" name="Содержимое 9" descr="qN3cqAG8Yy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04048" y="3717032"/>
            <a:ext cx="3657600" cy="244041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467600" cy="72547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Цель </a:t>
            </a:r>
            <a:r>
              <a:rPr lang="en-US" sz="4400" dirty="0" smtClean="0">
                <a:solidFill>
                  <a:srgbClr val="FF0000"/>
                </a:solidFill>
              </a:rPr>
              <a:t>:</a:t>
            </a:r>
            <a:r>
              <a:rPr lang="ru-RU" sz="4400" dirty="0" smtClean="0">
                <a:solidFill>
                  <a:srgbClr val="FF0000"/>
                </a:solidFill>
              </a:rPr>
              <a:t> 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1214422"/>
            <a:ext cx="69294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dirty="0" smtClean="0"/>
          </a:p>
          <a:p>
            <a:pPr>
              <a:buFontTx/>
              <a:buChar char="-"/>
            </a:pPr>
            <a:endParaRPr lang="ru-RU" sz="3200" dirty="0" smtClean="0"/>
          </a:p>
          <a:p>
            <a:pPr>
              <a:buFontTx/>
              <a:buChar char="-"/>
            </a:pPr>
            <a:endParaRPr lang="ru-RU" sz="3200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331640" y="1052736"/>
            <a:ext cx="615617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создание условий для самореализации молодых людей, проживающих на территории Борисоглебского городского округа  и близлежащих муниципальных районов, увлекающихся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мотокультурой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формирование положительного имиджа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байкеров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жителей Воронежской области, воссоздать духовную связь между местами гибели и боев, братскими захоронениями и мемориалами, поднятие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патриотичекого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настроя населения, сформировать имидж города Борисоглебска в других крупных городах, достойно почтить память погибших героев.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7467600" cy="72547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Задачи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:</a:t>
            </a:r>
            <a:r>
              <a:rPr lang="ru-RU" sz="4400" dirty="0" smtClean="0">
                <a:solidFill>
                  <a:srgbClr val="FF0000"/>
                </a:solidFill>
              </a:rPr>
              <a:t> 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971600" y="1030233"/>
            <a:ext cx="7416824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проехать 9 городов героев (провести в них памятные и торжественные мероприятия)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доставить на мемориалы и места сражения землю с Борисоглебска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забрать землю с мест сражений и захоронений из городов-героев  и рассыпать ее в городе Борисоглебске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поднять дух патриотического настроя населения по маршруту следования и в городе Борисоглебске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почтить память ветеранов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напомнить населению о подвиге городов-героев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побудить интерес к своей истории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побудить интерес к нетрадиционному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время-препровождению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празднованию праздников патриотической направленности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создать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байкерской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среде атмосферу сотрудничества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сплотить единым интересом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ситорией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народы Крыма и России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предоставить возможность для реализации способностей и  презентации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мото-увлечения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широкой аудитории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прокладывание маршрута по историческим местам России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сформировать положительный имидж мотолюбителей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95536" y="260648"/>
            <a:ext cx="8424936" cy="1011222"/>
          </a:xfrm>
          <a:prstGeom prst="rect">
            <a:avLst/>
          </a:prstGeom>
        </p:spPr>
        <p:txBody>
          <a:bodyPr vert="horz" lIns="45720" rIns="4572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Контрольные  цифры</a:t>
            </a:r>
            <a:r>
              <a:rPr kumimoji="0" lang="en-US" sz="4400" b="1" i="0" u="none" strike="noStrike" kern="1200" cap="all" spc="0" normalizeH="0" baseline="0" noProof="0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:</a:t>
            </a:r>
            <a:r>
              <a:rPr kumimoji="0" lang="ru-RU" sz="4400" b="1" i="0" u="none" strike="noStrike" kern="1200" cap="all" spc="0" normalizeH="0" baseline="0" noProof="0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4400" b="1" i="0" u="none" strike="noStrike" kern="1200" cap="all" spc="0" normalizeH="0" baseline="0" noProof="0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268760"/>
            <a:ext cx="63367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Проехали 8900 км</a:t>
            </a:r>
          </a:p>
          <a:p>
            <a:r>
              <a:rPr lang="ru-RU" sz="3200" dirty="0" smtClean="0"/>
              <a:t>Участников пробега- 9 человек</a:t>
            </a:r>
          </a:p>
          <a:p>
            <a:r>
              <a:rPr lang="ru-RU" sz="3200" dirty="0" smtClean="0"/>
              <a:t>Посетили 9 Городов-Героев</a:t>
            </a:r>
          </a:p>
          <a:p>
            <a:r>
              <a:rPr lang="ru-RU" sz="3200" dirty="0" smtClean="0"/>
              <a:t>Мероприятия прошли в 14 городах по маршруту следования</a:t>
            </a:r>
          </a:p>
          <a:p>
            <a:r>
              <a:rPr lang="ru-RU" sz="3200" dirty="0" smtClean="0"/>
              <a:t>25 000 человек приняло участие</a:t>
            </a:r>
          </a:p>
          <a:p>
            <a:r>
              <a:rPr lang="ru-RU" sz="3200" dirty="0" smtClean="0"/>
              <a:t>Создан 1 </a:t>
            </a:r>
            <a:r>
              <a:rPr lang="ru-RU" sz="3200" dirty="0" err="1" smtClean="0"/>
              <a:t>машрут</a:t>
            </a:r>
            <a:r>
              <a:rPr lang="ru-RU" sz="3200" dirty="0" smtClean="0"/>
              <a:t> 3 категории сложности по версии </a:t>
            </a:r>
            <a:r>
              <a:rPr lang="en-US" sz="3200" dirty="0" smtClean="0"/>
              <a:t>FIM</a:t>
            </a:r>
            <a:endParaRPr lang="ru-RU" sz="32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Проект поддерживают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fDsKDsctTo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74277" y="2357430"/>
            <a:ext cx="2226879" cy="2571768"/>
          </a:xfrm>
          <a:prstGeom prst="rect">
            <a:avLst/>
          </a:prstGeom>
        </p:spPr>
      </p:pic>
      <p:pic>
        <p:nvPicPr>
          <p:cNvPr id="6" name="Рисунок 5" descr="Безымянный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1285860"/>
            <a:ext cx="5814099" cy="1000132"/>
          </a:xfrm>
          <a:prstGeom prst="rect">
            <a:avLst/>
          </a:prstGeom>
        </p:spPr>
      </p:pic>
      <p:pic>
        <p:nvPicPr>
          <p:cNvPr id="7" name="Рисунок 6" descr="OhoQyfci-T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4650" y="2428868"/>
            <a:ext cx="1919897" cy="3071834"/>
          </a:xfrm>
          <a:prstGeom prst="rect">
            <a:avLst/>
          </a:prstGeom>
        </p:spPr>
      </p:pic>
      <p:pic>
        <p:nvPicPr>
          <p:cNvPr id="8" name="Рисунок 7" descr="Безымянный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86512" y="1285860"/>
            <a:ext cx="2699042" cy="100013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57224" y="6215082"/>
            <a:ext cx="7883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Жители городов</a:t>
            </a:r>
            <a:r>
              <a:rPr lang="en-US" dirty="0" smtClean="0"/>
              <a:t>: </a:t>
            </a:r>
            <a:r>
              <a:rPr lang="ru-RU" dirty="0" smtClean="0"/>
              <a:t>Воронеж, Ульяновск, Москва, Борисоглебск и с. Пески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87179" y="5786454"/>
            <a:ext cx="8756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Борисоглебский Храм в честь иконы Божией Матери "Всех скорбящих Радость"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929058" y="5429264"/>
            <a:ext cx="6215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Межгосударственный Союз Городов-Героев</a:t>
            </a:r>
            <a:endParaRPr lang="ru-RU" dirty="0"/>
          </a:p>
        </p:txBody>
      </p:sp>
      <p:pic>
        <p:nvPicPr>
          <p:cNvPr id="7169" name="Picture 1" descr="C:\Users\Александр\Desktop\Logo_MgSGG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57422" y="2357430"/>
            <a:ext cx="2071702" cy="2164928"/>
          </a:xfrm>
          <a:prstGeom prst="rect">
            <a:avLst/>
          </a:prstGeom>
          <a:noFill/>
        </p:spPr>
      </p:pic>
      <p:pic>
        <p:nvPicPr>
          <p:cNvPr id="7170" name="Picture 2" descr="C:\Users\Александр\Desktop\minoborony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00562" y="2357430"/>
            <a:ext cx="2143140" cy="2143140"/>
          </a:xfrm>
          <a:prstGeom prst="rect">
            <a:avLst/>
          </a:prstGeom>
          <a:noFill/>
        </p:spPr>
      </p:pic>
      <p:pic>
        <p:nvPicPr>
          <p:cNvPr id="10" name="Рисунок 9" descr="Ночные_Волки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357422" y="4643446"/>
            <a:ext cx="1428760" cy="113931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357818" y="5072074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Музей СШ города Перемышль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186766" cy="60007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Именно пройдя весь маршрут </a:t>
            </a:r>
            <a:r>
              <a:rPr lang="ru-RU" sz="3200" dirty="0" smtClean="0">
                <a:solidFill>
                  <a:srgbClr val="FF0000"/>
                </a:solidFill>
              </a:rPr>
              <a:t>, </a:t>
            </a:r>
            <a:r>
              <a:rPr lang="ru-RU" sz="3200" dirty="0" smtClean="0">
                <a:solidFill>
                  <a:srgbClr val="FF0000"/>
                </a:solidFill>
              </a:rPr>
              <a:t>провезя землю с братских могил и гибели наших земляков, мы получим мощный энергетический задел для будущих поколений, воссоздадим утерянную духовную связь с предыдущими поколениями и местами захоронений, проведем духовную связь мест почитания и мест захоронения и гибели наших земляков.</a:t>
            </a: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Для нас очень важно почтить память героев, которые ценой собственных жизней сражались за нашу Родину, сохранность ее территорий. Мы соберем землю с мест сражений и гибели земляков, тем самым отдавая дань памяти солдатам. В наше время очень важно, чтобы молодое поколение не забывало о том, какой ценой нам досталась победа во Второй Мировой войне, а героизм воинов должен быть примером для всех!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199</TotalTime>
  <Words>448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“Виктория.70" </vt:lpstr>
      <vt:lpstr> Авторы проекта: Объединение Борисоглебских Мотоциклистов “ОБорМот”</vt:lpstr>
      <vt:lpstr>В рамках проекта Пробег Победы “Виктория. 70 лет”</vt:lpstr>
      <vt:lpstr>Посещая мемориалы и места сражений, места боевых подвигов и боевой славы Великой Отечественной Войны, произвели памятный обмен землей, которую мы привезли к мемориалу нашего города. Таким образом, мы отдали дань уважения Войнам-землякам, погибшим в этих городах. Ведь, именно сохраняя связь поколений мы никогда не забудем их подвиг!</vt:lpstr>
      <vt:lpstr>Цель : </vt:lpstr>
      <vt:lpstr>Задачи : </vt:lpstr>
      <vt:lpstr>Слайд 7</vt:lpstr>
      <vt:lpstr>Проект поддерживают:</vt:lpstr>
      <vt:lpstr>Слайд 9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“По следам 217 стрелковой, Унечской, имени Ленина, Краснознаменной, ордена Суворова дивизии"</dc:title>
  <dc:creator>Александр</dc:creator>
  <cp:lastModifiedBy>Boss</cp:lastModifiedBy>
  <cp:revision>23</cp:revision>
  <dcterms:created xsi:type="dcterms:W3CDTF">2015-03-05T08:12:28Z</dcterms:created>
  <dcterms:modified xsi:type="dcterms:W3CDTF">2015-09-02T12:07:40Z</dcterms:modified>
</cp:coreProperties>
</file>