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569" t="10742" r="17016" b="4297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0315" t="11719" r="18526" b="6250"/>
          <a:stretch>
            <a:fillRect/>
          </a:stretch>
        </p:blipFill>
        <p:spPr bwMode="auto">
          <a:xfrm>
            <a:off x="-1" y="0"/>
            <a:ext cx="90943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569" t="11719" r="16544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570" t="11719" r="20769" b="6250"/>
          <a:stretch>
            <a:fillRect/>
          </a:stretch>
        </p:blipFill>
        <p:spPr bwMode="auto">
          <a:xfrm>
            <a:off x="0" y="0"/>
            <a:ext cx="91688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8668" t="10742" r="18568" b="6250"/>
          <a:stretch>
            <a:fillRect/>
          </a:stretch>
        </p:blipFill>
        <p:spPr bwMode="auto">
          <a:xfrm>
            <a:off x="-1" y="0"/>
            <a:ext cx="92230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7569" t="15188" r="20937" b="4297"/>
          <a:stretch>
            <a:fillRect/>
          </a:stretch>
        </p:blipFill>
        <p:spPr bwMode="auto">
          <a:xfrm>
            <a:off x="-1" y="0"/>
            <a:ext cx="9272031" cy="682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9645" t="11719" r="18000" b="6250"/>
          <a:stretch>
            <a:fillRect/>
          </a:stretch>
        </p:blipFill>
        <p:spPr bwMode="auto">
          <a:xfrm>
            <a:off x="-27421" y="-1"/>
            <a:ext cx="927200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0315" t="11719" r="18191" b="7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0315" t="10742" r="17642" b="6250"/>
          <a:stretch>
            <a:fillRect/>
          </a:stretch>
        </p:blipFill>
        <p:spPr bwMode="auto">
          <a:xfrm>
            <a:off x="0" y="0"/>
            <a:ext cx="91171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0628" t="12695" r="18037" b="6250"/>
          <a:stretch>
            <a:fillRect/>
          </a:stretch>
        </p:blipFill>
        <p:spPr bwMode="auto">
          <a:xfrm>
            <a:off x="0" y="0"/>
            <a:ext cx="92304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manager5</dc:creator>
  <cp:lastModifiedBy>manager5</cp:lastModifiedBy>
  <cp:revision>1</cp:revision>
  <dcterms:created xsi:type="dcterms:W3CDTF">2015-09-08T11:29:25Z</dcterms:created>
  <dcterms:modified xsi:type="dcterms:W3CDTF">2015-09-08T11:35:04Z</dcterms:modified>
</cp:coreProperties>
</file>