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70" r:id="rId3"/>
    <p:sldId id="265" r:id="rId4"/>
    <p:sldId id="260" r:id="rId5"/>
    <p:sldId id="262" r:id="rId6"/>
    <p:sldId id="268" r:id="rId7"/>
    <p:sldId id="263" r:id="rId8"/>
    <p:sldId id="267" r:id="rId9"/>
    <p:sldId id="269" r:id="rId1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EB4C96-688E-4786-B977-AEC842FBBAAB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81B877-D8AE-43B2-B1C9-6702D007B5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A13F7C-BC86-45D4-B2D8-3DEAC814FCCF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6169A-D418-4EAB-B599-1D0A7DAE206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4E80D9-E0E5-407B-82B8-4853F8E541C9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D6BBB1-1229-480C-B411-731B3AE2CF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E9EDB-CC13-4A9F-9EF9-CC363A8E9847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7AAAD-3030-4C46-848F-5AC75280B4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9976E9-6E08-4606-93FA-AF9AEB2F1DAD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DF1B94-2435-4517-88F1-5502D015EE3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751309-CD09-4225-8A4C-E1183D810FD4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6996FB-EE98-4CF4-9C0F-857863ADB3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5AD683-03E0-4E50-9819-25F98544895D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B3D55-F7E9-4518-AE87-84673CA6DE0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2A0586-C3A1-4CD2-83D7-016EA71346AD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4A4985-2624-4453-8926-6B7EBA89D7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BF84B-8C26-4B6E-9AA6-6A8BB56170C3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3A0CDC-0AC6-4859-BD58-DA9268389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2D5DF2-B68E-4284-9714-7FE0735FED9F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851E59-EDA6-48ED-B6FD-F92F8D1D324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9F0601-FC1F-4A4B-AE80-D1EE3B031A03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DBD8D-8F08-4DB3-B069-FEC26DB4E2F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B5FDE27-1D8A-4D44-A717-21214E3E0578}" type="datetimeFigureOut">
              <a:rPr lang="ru-RU"/>
              <a:pPr>
                <a:defRPr/>
              </a:pPr>
              <a:t>11.09.2015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AF86395-7E1A-4BB8-9ACC-ECA308833F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4.jpeg"/><Relationship Id="rId7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3.jpeg"/><Relationship Id="rId7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19.jpeg"/><Relationship Id="rId4" Type="http://schemas.openxmlformats.org/officeDocument/2006/relationships/image" Target="../media/image4.jpeg"/><Relationship Id="rId9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4.jpeg"/><Relationship Id="rId7" Type="http://schemas.openxmlformats.org/officeDocument/2006/relationships/image" Target="../media/image2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ероприятия\лукова ярмонка 2015\poster-01.tif"/>
          <p:cNvPicPr>
            <a:picLocks noChangeAspect="1" noChangeArrowheads="1"/>
          </p:cNvPicPr>
          <p:nvPr/>
        </p:nvPicPr>
        <p:blipFill>
          <a:blip r:embed="rId2" cstate="print"/>
          <a:srcRect t="6716"/>
          <a:stretch>
            <a:fillRect/>
          </a:stretch>
        </p:blipFill>
        <p:spPr bwMode="auto">
          <a:xfrm flipV="1">
            <a:off x="0" y="2924944"/>
            <a:ext cx="7559198" cy="3933056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643187" y="6088063"/>
            <a:ext cx="6500813" cy="7699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5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сентября </a:t>
            </a:r>
            <a:r>
              <a:rPr lang="ru-RU" sz="44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2015 </a:t>
            </a:r>
            <a:r>
              <a:rPr lang="ru-RU" sz="44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года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ВСЕНАРОДНЫЙ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ГАСТРОНОМИЧЕСКИЙ ФЕСТИВАЛЬ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1196752"/>
            <a:ext cx="4464496" cy="2602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Пользователь\Desktop\REA\Fon_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419872" y="260648"/>
            <a:ext cx="5705920" cy="132343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«Лукова Ярмонка» - 2015</a:t>
            </a:r>
            <a:endParaRPr lang="ru-RU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9461" name="TextBox 10"/>
          <p:cNvSpPr txBox="1">
            <a:spLocks noChangeArrowheads="1"/>
          </p:cNvSpPr>
          <p:nvPr/>
        </p:nvSpPr>
        <p:spPr bwMode="auto">
          <a:xfrm>
            <a:off x="2195513" y="292417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539750" y="22050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sp>
        <p:nvSpPr>
          <p:cNvPr id="19463" name="TextBox 13"/>
          <p:cNvSpPr txBox="1">
            <a:spLocks noChangeArrowheads="1"/>
          </p:cNvSpPr>
          <p:nvPr/>
        </p:nvSpPr>
        <p:spPr bwMode="auto">
          <a:xfrm>
            <a:off x="692150" y="23574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569551" y="-569551"/>
            <a:ext cx="2136754" cy="32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2915816" y="2060848"/>
            <a:ext cx="62281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Font typeface="Wingdings" pitchFamily="2" charset="2"/>
              <a:buChar char="v"/>
              <a:tabLst>
                <a:tab pos="2600325" algn="l"/>
              </a:tabLst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Дата: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05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сентября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2015 г.;</a:t>
            </a:r>
            <a:endParaRPr lang="ru-RU" sz="23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0" hangingPunct="0">
              <a:buFont typeface="Wingdings" pitchFamily="2" charset="2"/>
              <a:buChar char="v"/>
              <a:tabLst>
                <a:tab pos="2600325" algn="l"/>
              </a:tabLst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Место: Ярославская область, </a:t>
            </a:r>
          </a:p>
          <a:p>
            <a:pPr eaLnBrk="0" hangingPunct="0">
              <a:tabLst>
                <a:tab pos="2600325" algn="l"/>
              </a:tabLst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   г. Ростов Великий, Соборная</a:t>
            </a:r>
          </a:p>
          <a:p>
            <a:pPr eaLnBrk="0" hangingPunct="0">
              <a:spcAft>
                <a:spcPts val="600"/>
              </a:spcAft>
              <a:tabLst>
                <a:tab pos="2600325" algn="l"/>
              </a:tabLst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    площадь;</a:t>
            </a:r>
            <a:endParaRPr lang="ru-RU" sz="23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0" hangingPunct="0">
              <a:spcAft>
                <a:spcPts val="600"/>
              </a:spcAft>
              <a:buFont typeface="Wingdings" pitchFamily="2" charset="2"/>
              <a:buChar char="v"/>
              <a:tabLst>
                <a:tab pos="2600325" algn="l"/>
              </a:tabLst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Количество гостей: более 3000</a:t>
            </a:r>
          </a:p>
          <a:p>
            <a:pPr eaLnBrk="0" hangingPunct="0">
              <a:spcAft>
                <a:spcPts val="600"/>
              </a:spcAft>
              <a:tabLst>
                <a:tab pos="2600325" algn="l"/>
              </a:tabLst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   гостей;</a:t>
            </a:r>
            <a:endParaRPr lang="ru-RU" sz="2300" b="1" dirty="0" smtClean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0" hangingPunct="0">
              <a:buFont typeface="Wingdings" pitchFamily="2" charset="2"/>
              <a:buChar char="v"/>
              <a:tabLst>
                <a:tab pos="2600325" algn="l"/>
              </a:tabLst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Самая длинная луковая коса: </a:t>
            </a:r>
          </a:p>
          <a:p>
            <a:pPr eaLnBrk="0" hangingPunct="0">
              <a:spcAft>
                <a:spcPts val="600"/>
              </a:spcAft>
              <a:tabLst>
                <a:tab pos="2600325" algn="l"/>
              </a:tabLst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   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  метров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 сантиметров</a:t>
            </a:r>
          </a:p>
          <a:p>
            <a:pPr eaLnBrk="0" hangingPunct="0">
              <a:buFont typeface="Wingdings" pitchFamily="2" charset="2"/>
              <a:buChar char="v"/>
              <a:tabLst>
                <a:tab pos="2600325" algn="l"/>
              </a:tabLst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 Торговые ряды: более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50</a:t>
            </a:r>
          </a:p>
          <a:p>
            <a:pPr eaLnBrk="0" hangingPunct="0">
              <a:spcAft>
                <a:spcPts val="600"/>
              </a:spcAft>
              <a:tabLst>
                <a:tab pos="2600325" algn="l"/>
              </a:tabLst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    торговых точек</a:t>
            </a:r>
          </a:p>
          <a:p>
            <a:pPr eaLnBrk="0" hangingPunct="0">
              <a:buFont typeface="Wingdings" pitchFamily="2" charset="2"/>
              <a:buChar char="v"/>
              <a:tabLst>
                <a:tab pos="2600325" algn="l"/>
              </a:tabLst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Количество конкурсантов:  </a:t>
            </a:r>
          </a:p>
          <a:p>
            <a:pPr eaLnBrk="0" hangingPunct="0">
              <a:tabLst>
                <a:tab pos="2600325" algn="l"/>
              </a:tabLst>
            </a:pP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   более 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300</a:t>
            </a:r>
            <a:r>
              <a:rPr lang="ru-RU" sz="23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 человек</a:t>
            </a:r>
            <a:endParaRPr lang="ru-RU" sz="23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2856"/>
            <a:ext cx="2987823" cy="1992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C:\Users\Пользователь\Desktop\REA\Fon_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419872" y="260648"/>
            <a:ext cx="5705920" cy="132343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«Лукова Ярмонка» - 2015</a:t>
            </a:r>
            <a:endParaRPr lang="ru-RU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9461" name="TextBox 10"/>
          <p:cNvSpPr txBox="1">
            <a:spLocks noChangeArrowheads="1"/>
          </p:cNvSpPr>
          <p:nvPr/>
        </p:nvSpPr>
        <p:spPr bwMode="auto">
          <a:xfrm>
            <a:off x="2195513" y="292417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9462" name="TextBox 12"/>
          <p:cNvSpPr txBox="1">
            <a:spLocks noChangeArrowheads="1"/>
          </p:cNvSpPr>
          <p:nvPr/>
        </p:nvSpPr>
        <p:spPr bwMode="auto">
          <a:xfrm>
            <a:off x="539750" y="22050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sp>
        <p:nvSpPr>
          <p:cNvPr id="19463" name="TextBox 13"/>
          <p:cNvSpPr txBox="1">
            <a:spLocks noChangeArrowheads="1"/>
          </p:cNvSpPr>
          <p:nvPr/>
        </p:nvSpPr>
        <p:spPr bwMode="auto">
          <a:xfrm>
            <a:off x="692150" y="23574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569551" y="-569551"/>
            <a:ext cx="2136754" cy="32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Прямоугольник 16"/>
          <p:cNvSpPr/>
          <p:nvPr/>
        </p:nvSpPr>
        <p:spPr>
          <a:xfrm>
            <a:off x="2411760" y="1991737"/>
            <a:ext cx="673224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tabLst>
                <a:tab pos="2600325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Ростовский лук известен далеко за пределами Ярославской области. Он до сих пор считается лучшим в северных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регионах России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. </a:t>
            </a:r>
            <a:endParaRPr lang="ru-RU" sz="2400" b="1" dirty="0" smtClean="0">
              <a:solidFill>
                <a:schemeClr val="accent2">
                  <a:lumMod val="50000"/>
                </a:schemeClr>
              </a:solidFill>
              <a:latin typeface="Georgia" pitchFamily="18" charset="0"/>
            </a:endParaRPr>
          </a:p>
          <a:p>
            <a:pPr>
              <a:spcAft>
                <a:spcPts val="600"/>
              </a:spcAft>
              <a:tabLst>
                <a:tab pos="2600325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Главному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растительному лекарю и символу Ростова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посвящен отдельный фестиваль - «Лукова Ярмонка».</a:t>
            </a:r>
          </a:p>
          <a:p>
            <a:pPr>
              <a:spcAft>
                <a:spcPts val="600"/>
              </a:spcAft>
              <a:tabLst>
                <a:tab pos="2600325" algn="l"/>
              </a:tabLs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Для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сохранения луковых традиций Ростова организованы конкурсы «Расти, коса!» - на самую длинную луковую косу - и «Луков Венок» - на самый оригинальный венок из лука.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133101"/>
            <a:ext cx="2448272" cy="367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2000" endA="300" endPos="3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Users\Пользователь\Desktop\REA\Fon_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995936" y="214290"/>
            <a:ext cx="5148064" cy="1323439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Цели и задачи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фестиваля:</a:t>
            </a:r>
            <a:endParaRPr lang="ru-RU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5375" y="2060575"/>
            <a:ext cx="5508625" cy="5540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3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2786063" y="2132856"/>
            <a:ext cx="6500812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>
              <a:spcAft>
                <a:spcPts val="1200"/>
              </a:spcAft>
              <a:buFont typeface="Wingdings" pitchFamily="2" charset="2"/>
              <a:buChar char="v"/>
              <a:tabLst>
                <a:tab pos="2600325" algn="l"/>
              </a:tabLst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 Возрождение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народных традиций.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0" hangingPunct="0">
              <a:spcAft>
                <a:spcPts val="1200"/>
              </a:spcAft>
              <a:buFont typeface="Wingdings" pitchFamily="2" charset="2"/>
              <a:buChar char="v"/>
              <a:tabLst>
                <a:tab pos="2600325" algn="l"/>
              </a:tabLst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 Поддержка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отечественного производителя сельхозпродукции.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0" hangingPunct="0">
              <a:spcAft>
                <a:spcPts val="1200"/>
              </a:spcAft>
              <a:buFont typeface="Wingdings" pitchFamily="2" charset="2"/>
              <a:buChar char="v"/>
              <a:tabLst>
                <a:tab pos="2600325" algn="l"/>
              </a:tabLst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 Развитие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инициатив в сфере прикладного творчества.</a:t>
            </a:r>
            <a:endParaRPr lang="ru-RU" sz="26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C0C0C0"/>
                </a:outerShdw>
              </a:effectLst>
              <a:latin typeface="Georgia" pitchFamily="18" charset="0"/>
            </a:endParaRPr>
          </a:p>
          <a:p>
            <a:pPr eaLnBrk="0" hangingPunct="0">
              <a:buFont typeface="Wingdings" pitchFamily="2" charset="2"/>
              <a:buChar char="v"/>
              <a:tabLst>
                <a:tab pos="2600325" algn="l"/>
              </a:tabLst>
            </a:pPr>
            <a:r>
              <a:rPr lang="ru-RU" sz="26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 Популяризация </a:t>
            </a:r>
            <a:r>
              <a:rPr lang="ru-RU" sz="26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Georgia" pitchFamily="18" charset="0"/>
                <a:cs typeface="Times New Roman" pitchFamily="18" charset="0"/>
              </a:rPr>
              <a:t>бренда «Ростовский лук».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569553" y="-569550"/>
            <a:ext cx="2136754" cy="32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204864"/>
            <a:ext cx="28081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90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 descr="C:\Users\Пользователь\Desktop\REA\Fon_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031432" y="188640"/>
            <a:ext cx="5112568" cy="70788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Торговые </a:t>
            </a:r>
            <a:r>
              <a:rPr lang="ru-RU" sz="40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ряды:</a:t>
            </a:r>
            <a:endParaRPr lang="ru-RU" sz="40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5365" name="TextBox 10"/>
          <p:cNvSpPr txBox="1">
            <a:spLocks noChangeArrowheads="1"/>
          </p:cNvSpPr>
          <p:nvPr/>
        </p:nvSpPr>
        <p:spPr bwMode="auto">
          <a:xfrm>
            <a:off x="2195513" y="292417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5366" name="TextBox 12"/>
          <p:cNvSpPr txBox="1">
            <a:spLocks noChangeArrowheads="1"/>
          </p:cNvSpPr>
          <p:nvPr/>
        </p:nvSpPr>
        <p:spPr bwMode="auto">
          <a:xfrm>
            <a:off x="539750" y="1844675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sp>
        <p:nvSpPr>
          <p:cNvPr id="15367" name="TextBox 13"/>
          <p:cNvSpPr txBox="1">
            <a:spLocks noChangeArrowheads="1"/>
          </p:cNvSpPr>
          <p:nvPr/>
        </p:nvSpPr>
        <p:spPr bwMode="auto">
          <a:xfrm>
            <a:off x="692150" y="23574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sp>
        <p:nvSpPr>
          <p:cNvPr id="15368" name="TextBox 14"/>
          <p:cNvSpPr txBox="1">
            <a:spLocks noChangeArrowheads="1"/>
          </p:cNvSpPr>
          <p:nvPr/>
        </p:nvSpPr>
        <p:spPr bwMode="auto">
          <a:xfrm>
            <a:off x="844550" y="25098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569553" y="-569550"/>
            <a:ext cx="2136754" cy="32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8702" y="4509120"/>
            <a:ext cx="2969802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241088"/>
            <a:ext cx="2969802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38703" y="2241088"/>
            <a:ext cx="2969801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22" y="4509120"/>
            <a:ext cx="2969802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021" y="2204864"/>
            <a:ext cx="2969803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59832" y="4509120"/>
            <a:ext cx="2969804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3" descr="E:\готовые фото ЛУК\IMG_6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4429125"/>
            <a:ext cx="3643313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6" name="Picture 2" descr="C:\Users\Пользователь\Desktop\REA\Fon_2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51920" y="260648"/>
            <a:ext cx="5292080" cy="1077218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Конкурсы «Расти </a:t>
            </a: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коса</a:t>
            </a:r>
            <a:r>
              <a:rPr lang="ru-RU" sz="32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» и «Луков Венок»</a:t>
            </a:r>
            <a:endParaRPr lang="ru-RU" sz="3200" b="1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</a:endParaRPr>
          </a:p>
        </p:txBody>
      </p:sp>
      <p:sp>
        <p:nvSpPr>
          <p:cNvPr id="16390" name="TextBox 10"/>
          <p:cNvSpPr txBox="1">
            <a:spLocks noChangeArrowheads="1"/>
          </p:cNvSpPr>
          <p:nvPr/>
        </p:nvSpPr>
        <p:spPr bwMode="auto">
          <a:xfrm>
            <a:off x="2195513" y="292417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6391" name="TextBox 13"/>
          <p:cNvSpPr txBox="1">
            <a:spLocks noChangeArrowheads="1"/>
          </p:cNvSpPr>
          <p:nvPr/>
        </p:nvSpPr>
        <p:spPr bwMode="auto">
          <a:xfrm>
            <a:off x="692150" y="23574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569553" y="-569550"/>
            <a:ext cx="2136754" cy="32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4401328"/>
            <a:ext cx="2969802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409334"/>
            <a:ext cx="2969801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56176" y="4401328"/>
            <a:ext cx="2969802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2169080"/>
            <a:ext cx="29698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2169080"/>
            <a:ext cx="29698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2180858"/>
            <a:ext cx="2970221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3" descr="C:\Users\Пользователь\Desktop\REA\Fon_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707904" y="260648"/>
            <a:ext cx="5436096" cy="646331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Праздничный</a:t>
            </a:r>
            <a:r>
              <a:rPr lang="ru-RU" sz="36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концерт</a:t>
            </a:r>
          </a:p>
        </p:txBody>
      </p:sp>
      <p:sp>
        <p:nvSpPr>
          <p:cNvPr id="18437" name="TextBox 10"/>
          <p:cNvSpPr txBox="1">
            <a:spLocks noChangeArrowheads="1"/>
          </p:cNvSpPr>
          <p:nvPr/>
        </p:nvSpPr>
        <p:spPr bwMode="auto">
          <a:xfrm>
            <a:off x="2195513" y="292417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18438" name="TextBox 12"/>
          <p:cNvSpPr txBox="1">
            <a:spLocks noChangeArrowheads="1"/>
          </p:cNvSpPr>
          <p:nvPr/>
        </p:nvSpPr>
        <p:spPr bwMode="auto">
          <a:xfrm>
            <a:off x="539750" y="22050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sp>
        <p:nvSpPr>
          <p:cNvPr id="18439" name="TextBox 13"/>
          <p:cNvSpPr txBox="1">
            <a:spLocks noChangeArrowheads="1"/>
          </p:cNvSpPr>
          <p:nvPr/>
        </p:nvSpPr>
        <p:spPr bwMode="auto">
          <a:xfrm>
            <a:off x="692150" y="23574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569553" y="-569550"/>
            <a:ext cx="2136754" cy="32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38704" y="2204864"/>
            <a:ext cx="2969800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204864"/>
            <a:ext cx="2969808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023" y="2204864"/>
            <a:ext cx="2969801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023" y="4581128"/>
            <a:ext cx="2969801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059832" y="4581128"/>
            <a:ext cx="2969801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38702" y="4581128"/>
            <a:ext cx="2969802" cy="19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3" descr="C:\Users\Пользователь\Desktop\REA\Fon_2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3857620" y="214290"/>
            <a:ext cx="5286380" cy="707886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i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Аналоги</a:t>
            </a:r>
          </a:p>
        </p:txBody>
      </p:sp>
      <p:sp>
        <p:nvSpPr>
          <p:cNvPr id="20485" name="TextBox 10"/>
          <p:cNvSpPr txBox="1">
            <a:spLocks noChangeArrowheads="1"/>
          </p:cNvSpPr>
          <p:nvPr/>
        </p:nvSpPr>
        <p:spPr bwMode="auto">
          <a:xfrm>
            <a:off x="2195513" y="2924175"/>
            <a:ext cx="1857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>
              <a:latin typeface="Calibri" pitchFamily="34" charset="0"/>
            </a:endParaRPr>
          </a:p>
        </p:txBody>
      </p:sp>
      <p:sp>
        <p:nvSpPr>
          <p:cNvPr id="20486" name="TextBox 12"/>
          <p:cNvSpPr txBox="1">
            <a:spLocks noChangeArrowheads="1"/>
          </p:cNvSpPr>
          <p:nvPr/>
        </p:nvSpPr>
        <p:spPr bwMode="auto">
          <a:xfrm>
            <a:off x="539750" y="2205038"/>
            <a:ext cx="82089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sp>
        <p:nvSpPr>
          <p:cNvPr id="20487" name="TextBox 13"/>
          <p:cNvSpPr txBox="1">
            <a:spLocks noChangeArrowheads="1"/>
          </p:cNvSpPr>
          <p:nvPr/>
        </p:nvSpPr>
        <p:spPr bwMode="auto">
          <a:xfrm>
            <a:off x="357188" y="3357563"/>
            <a:ext cx="8208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sp>
        <p:nvSpPr>
          <p:cNvPr id="20488" name="TextBox 14"/>
          <p:cNvSpPr txBox="1">
            <a:spLocks noChangeArrowheads="1"/>
          </p:cNvSpPr>
          <p:nvPr/>
        </p:nvSpPr>
        <p:spPr bwMode="auto">
          <a:xfrm>
            <a:off x="935038" y="0"/>
            <a:ext cx="82089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sz="4000" b="1" i="1">
              <a:latin typeface="Calibri" pitchFamily="34" charset="0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5400000" flipH="1">
            <a:off x="569553" y="-569550"/>
            <a:ext cx="2136754" cy="327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2132856"/>
            <a:ext cx="2915816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2156858"/>
            <a:ext cx="2880320" cy="192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31840" y="2132856"/>
            <a:ext cx="2880320" cy="192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reflection blurRad="6350" stA="50000" endA="300" endPos="55000" dir="5400000" sy="-100000" algn="bl" rotWithShape="0"/>
          </a:effectLst>
        </p:spPr>
      </p:pic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179510" y="4365104"/>
          <a:ext cx="8784978" cy="24163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808313"/>
                <a:gridCol w="3240360"/>
                <a:gridCol w="2736305"/>
              </a:tblGrid>
              <a:tr h="241630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Weimarer</a:t>
                      </a:r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Zwiebelmarkt</a:t>
                      </a: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- Луковая ярмарка в Веймаре (Германия)</a:t>
                      </a:r>
                      <a:endParaRPr lang="ru-RU" sz="24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Zibelemärit</a:t>
                      </a: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- Фестиваль Лука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в Берне (Швейцария)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Festa</a:t>
                      </a:r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</a:t>
                      </a:r>
                      <a:r>
                        <a:rPr lang="en-US" sz="24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Calçotada</a:t>
                      </a:r>
                      <a:r>
                        <a:rPr lang="en-US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itchFamily="18" charset="0"/>
                        </a:rPr>
                        <a:t>- Праздник Лука в Вальсе (Испания)</a:t>
                      </a:r>
                    </a:p>
                    <a:p>
                      <a:endParaRPr lang="ru-RU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Georgia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мероприятия\лукова ярмонка 2015\poster-01.tif"/>
          <p:cNvPicPr>
            <a:picLocks noChangeAspect="1" noChangeArrowheads="1"/>
          </p:cNvPicPr>
          <p:nvPr/>
        </p:nvPicPr>
        <p:blipFill>
          <a:blip r:embed="rId2" cstate="print"/>
          <a:srcRect t="6716"/>
          <a:stretch>
            <a:fillRect/>
          </a:stretch>
        </p:blipFill>
        <p:spPr bwMode="auto">
          <a:xfrm flipV="1">
            <a:off x="0" y="4067058"/>
            <a:ext cx="5364088" cy="2790939"/>
          </a:xfrm>
          <a:prstGeom prst="rect">
            <a:avLst/>
          </a:prstGeom>
          <a:noFill/>
        </p:spPr>
      </p:pic>
      <p:sp>
        <p:nvSpPr>
          <p:cNvPr id="13" name="Прямоугольник 12"/>
          <p:cNvSpPr/>
          <p:nvPr/>
        </p:nvSpPr>
        <p:spPr>
          <a:xfrm>
            <a:off x="0" y="0"/>
            <a:ext cx="9144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ВСЕНАРОДНЫЙ </a:t>
            </a:r>
            <a:r>
              <a:rPr lang="ru-RU" sz="4000" b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ГАСТРОНОМИЧЕСКИЙ ФЕСТИВАЛЬ</a:t>
            </a:r>
            <a:endParaRPr lang="ru-RU" sz="4000" b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+mn-cs"/>
            </a:endParaRPr>
          </a:p>
        </p:txBody>
      </p:sp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627784" y="1196752"/>
            <a:ext cx="3960440" cy="2308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251520" y="3284984"/>
            <a:ext cx="86409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i="1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  <a:cs typeface="Times New Roman" pitchFamily="18" charset="0"/>
              </a:rPr>
              <a:t>Спасибо за внимание!</a:t>
            </a:r>
            <a:endParaRPr lang="ru-RU" sz="5400" b="1" i="1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мероприятия\лукова ярмонка 2015\poster-01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rcRect t="6716"/>
          <a:stretch>
            <a:fillRect/>
          </a:stretch>
        </p:blipFill>
        <p:spPr bwMode="auto">
          <a:xfrm flipH="1" flipV="1">
            <a:off x="3779912" y="4067061"/>
            <a:ext cx="5364088" cy="279093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1217</TotalTime>
  <Words>184</Words>
  <Application>Microsoft Office PowerPoint</Application>
  <PresentationFormat>Экран (4:3)</PresentationFormat>
  <Paragraphs>35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User</cp:lastModifiedBy>
  <cp:revision>117</cp:revision>
  <dcterms:created xsi:type="dcterms:W3CDTF">2014-05-14T08:01:15Z</dcterms:created>
  <dcterms:modified xsi:type="dcterms:W3CDTF">2015-09-11T10:47:25Z</dcterms:modified>
</cp:coreProperties>
</file>