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85" r:id="rId2"/>
    <p:sldId id="287" r:id="rId3"/>
    <p:sldId id="286" r:id="rId4"/>
    <p:sldId id="296" r:id="rId5"/>
    <p:sldId id="266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CC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35" autoAdjust="0"/>
    <p:restoredTop sz="86232" autoAdjust="0"/>
  </p:normalViewPr>
  <p:slideViewPr>
    <p:cSldViewPr>
      <p:cViewPr>
        <p:scale>
          <a:sx n="107" d="100"/>
          <a:sy n="107" d="100"/>
        </p:scale>
        <p:origin x="-300" y="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87FDBF1-16A1-4863-A1E8-C6B3D9D7A5E7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77163EE-EF00-4AB3-B2F4-DF4768418D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243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0B13B-09F0-41CC-B4E4-8928489A75E7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80A69-61F9-4AB4-BDAC-F1CED0227B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DE3A6-D4AA-44DF-B082-D2892C7A6633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BB378-8299-499E-8BA9-ABE4EE023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A9694-8870-41DA-887A-2D392A1217B8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FC77A-0BE5-4D56-8DF2-02D64C9CA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098CC-AD99-4237-BA44-FD68E2244A3C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0F6F1-C0A4-46E5-9ADD-5C080BF74D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08416-780C-45B2-8DCF-F8521A2C1662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21822-69E2-4769-BC8D-8BA066586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19E02-7B55-4844-8165-BBC4912E9EDF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84942-1551-4C59-82CF-2F26A88711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6373A-20FE-4E6A-A481-CFD59345E832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E6339-9481-4201-B490-7AEE4A71F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3CD15-9707-4AD9-A907-EB54A539B68F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6692A-2A84-43FB-8445-EC54A7A02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6375F-ECF6-4868-A1E8-DFB6F0548E8A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ACE8-1B9C-4AF8-A2E9-0E6324B6B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C46D6-BE81-4349-888E-A4A82DD1C4A9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8B93-2550-4DEB-BBC2-D1C5B3E9FA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7C748-D104-438E-A9F5-C38E05AB5048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EA311-7C6B-4FA4-91D6-CA17C928EA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000218-6ABD-4942-BCD4-0EB04C55A69D}" type="datetimeFigureOut">
              <a:rPr lang="ru-RU"/>
              <a:pPr>
                <a:defRPr/>
              </a:pPr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7C57F8-5B14-42DF-A0D0-BFC859E73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eg"/><Relationship Id="rId7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209800"/>
            <a:ext cx="3635375" cy="1258888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uk-UA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847730" y="3973050"/>
            <a:ext cx="4210373" cy="28176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29699" name="Текст 3"/>
          <p:cNvSpPr>
            <a:spLocks noGrp="1"/>
          </p:cNvSpPr>
          <p:nvPr>
            <p:ph type="body" sz="half" idx="2"/>
          </p:nvPr>
        </p:nvSpPr>
        <p:spPr>
          <a:xfrm>
            <a:off x="1076325" y="3497263"/>
            <a:ext cx="3387725" cy="21399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/>
          </a:blip>
          <a:srcRect t="8977"/>
          <a:stretch/>
        </p:blipFill>
        <p:spPr bwMode="auto">
          <a:xfrm>
            <a:off x="42184" y="4063429"/>
            <a:ext cx="4805546" cy="26369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" y="2116138"/>
            <a:ext cx="317182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5"/>
          <a:srcRect l="31340" t="35635" r="30731" b="30472"/>
          <a:stretch>
            <a:fillRect/>
          </a:stretch>
        </p:blipFill>
        <p:spPr bwMode="auto">
          <a:xfrm>
            <a:off x="5729288" y="12700"/>
            <a:ext cx="34147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r="51643" b="51885"/>
          <a:stretch/>
        </p:blipFill>
        <p:spPr bwMode="auto">
          <a:xfrm>
            <a:off x="3150095" y="-3678"/>
            <a:ext cx="2579799" cy="380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4" name="Picture 9"/>
          <p:cNvPicPr>
            <a:picLocks noChangeAspect="1" noChangeArrowheads="1"/>
          </p:cNvPicPr>
          <p:nvPr/>
        </p:nvPicPr>
        <p:blipFill>
          <a:blip r:embed="rId7"/>
          <a:srcRect t="31403" r="13821"/>
          <a:stretch>
            <a:fillRect/>
          </a:stretch>
        </p:blipFill>
        <p:spPr bwMode="auto">
          <a:xfrm>
            <a:off x="5803900" y="1771650"/>
            <a:ext cx="33528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" y="-36513"/>
            <a:ext cx="3108325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2209800"/>
            <a:ext cx="3635375" cy="1258888"/>
          </a:xfrm>
        </p:spPr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uk-UA"/>
          </a:p>
        </p:txBody>
      </p:sp>
      <p:sp>
        <p:nvSpPr>
          <p:cNvPr id="30722" name="Текст 3"/>
          <p:cNvSpPr>
            <a:spLocks noGrp="1"/>
          </p:cNvSpPr>
          <p:nvPr>
            <p:ph type="body" sz="half" idx="2"/>
          </p:nvPr>
        </p:nvSpPr>
        <p:spPr>
          <a:xfrm>
            <a:off x="1076325" y="3497263"/>
            <a:ext cx="3387725" cy="21399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1763"/>
            <a:ext cx="5545138" cy="314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519488"/>
            <a:ext cx="2171700" cy="1630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1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995738" y="5149850"/>
            <a:ext cx="2647950" cy="1557338"/>
          </a:xfrm>
          <a:effectLst>
            <a:softEdge rad="112500"/>
          </a:effec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3860800"/>
            <a:ext cx="3786187" cy="207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l="21124" t="1604" r="29042"/>
          <a:stretch/>
        </p:blipFill>
        <p:spPr bwMode="auto">
          <a:xfrm>
            <a:off x="6001544" y="188640"/>
            <a:ext cx="2945759" cy="5357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ъект 2"/>
          <p:cNvSpPr>
            <a:spLocks noGrp="1"/>
          </p:cNvSpPr>
          <p:nvPr>
            <p:ph idx="1"/>
          </p:nvPr>
        </p:nvSpPr>
        <p:spPr>
          <a:xfrm>
            <a:off x="4594225" y="731838"/>
            <a:ext cx="4016375" cy="489426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31746" name="Текст 3"/>
          <p:cNvSpPr>
            <a:spLocks noGrp="1"/>
          </p:cNvSpPr>
          <p:nvPr>
            <p:ph type="body" sz="half" idx="2"/>
          </p:nvPr>
        </p:nvSpPr>
        <p:spPr>
          <a:xfrm>
            <a:off x="1076325" y="3497263"/>
            <a:ext cx="3387725" cy="2139950"/>
          </a:xfrm>
        </p:spPr>
        <p:txBody>
          <a:bodyPr/>
          <a:lstStyle/>
          <a:p>
            <a:endParaRPr lang="uk-UA" smtClean="0"/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225" y="3579813"/>
            <a:ext cx="4387850" cy="292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25" y="411163"/>
            <a:ext cx="4464050" cy="297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3579813"/>
            <a:ext cx="4194175" cy="2797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8" y="411163"/>
            <a:ext cx="4464842" cy="2976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lav.su/files/messages/2014/03/24/2227839_1c0f300daf6e0af1fa929913480e41aa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993366" y="500042"/>
            <a:ext cx="8150634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14313"/>
            <a:ext cx="6357938" cy="83026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Межрегиональное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cap="all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сотрудничество в сфере туризма </a:t>
            </a:r>
          </a:p>
        </p:txBody>
      </p:sp>
      <p:sp>
        <p:nvSpPr>
          <p:cNvPr id="19459" name="AutoShape 9" descr="&amp;Ocy;&amp;Pcy;&amp;Icy;&amp;Scy;&amp;Acy;&amp;Ncy;&amp;Icy;&amp;IEcy; &amp;Gcy;&amp;IEcy;&amp;Rcy;&amp;Bcy;&amp;Acy; &amp;Bcy;&amp;Rcy;&amp;YAcy;&amp;Ncy;&amp;Scy;&amp;Kcy;&amp;Ocy;&amp;Jcy; &amp;Ocy;&amp;Bcy;&amp;Lcy;&amp;Acy;&amp;Scy;&amp;T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9460" name="AutoShape 11" descr="&amp;Ocy;&amp;Pcy;&amp;Icy;&amp;Scy;&amp;Acy;&amp;Ncy;&amp;Icy;&amp;IEcy; &amp;Gcy;&amp;IEcy;&amp;Rcy;&amp;Bcy;&amp;Acy; &amp;Bcy;&amp;Rcy;&amp;YAcy;&amp;Ncy;&amp;Scy;&amp;Kcy;&amp;Ocy;&amp;Jcy; &amp;Ocy;&amp;Bcy;&amp;Lcy;&amp;Acy;&amp;Scy;&amp;T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9461" name="AutoShape 13" descr="&amp;Ocy;&amp;Pcy;&amp;Icy;&amp;Scy;&amp;Acy;&amp;Ncy;&amp;Icy;&amp;IEcy; &amp;Gcy;&amp;IEcy;&amp;Rcy;&amp;Bcy;&amp;Acy; &amp;Bcy;&amp;Rcy;&amp;YAcy;&amp;Ncy;&amp;Scy;&amp;Kcy;&amp;Ocy;&amp;Jcy; &amp;Ocy;&amp;Bcy;&amp;Lcy;&amp;Acy;&amp;Scy;&amp;T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9462" name="AutoShape 15" descr="&amp;Ocy;&amp;Pcy;&amp;Icy;&amp;Scy;&amp;Acy;&amp;Ncy;&amp;Icy;&amp;IEcy; &amp;Gcy;&amp;IEcy;&amp;Rcy;&amp;Bcy;&amp;Acy; &amp;Bcy;&amp;Rcy;&amp;YAcy;&amp;Ncy;&amp;Scy;&amp;Kcy;&amp;Ocy;&amp;Jcy; &amp;Ocy;&amp;Bcy;&amp;Lcy;&amp;Acy;&amp;Scy;&amp;T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1428750" y="1428750"/>
            <a:ext cx="785813" cy="857250"/>
          </a:xfrm>
          <a:prstGeom prst="wedgeRoundRectCallout">
            <a:avLst>
              <a:gd name="adj1" fmla="val 17481"/>
              <a:gd name="adj2" fmla="val 1084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8" name="Picture 4" descr="&amp;Kcy;&amp;ocy;&amp;lcy;&amp;lcy;&amp;iecy;&amp;gcy;&amp;icy;&amp;yacy; &amp;mcy;&amp;icy;&amp;ncy;&amp;icy;&amp;scy;&amp;tcy;&amp;iecy;&amp;rcy;&amp;scy;&amp;tcy;&amp;vcy;&amp;acy; &amp;scy;&amp;pcy;&amp;ocy;&amp;rcy;&amp;tcy;&amp;acy;, &amp;tcy;&amp;ucy;&amp;rcy;&amp;icy;&amp;zcy;&amp;mcy;&amp;acy; &amp;icy; &amp;mcy;&amp;ocy;&amp;lcy;&amp;ocy;&amp;dcy;&amp;iecy;&amp;zhcy;&amp;ncy;&amp;ocy;&amp;jcy; &amp;pcy;&amp;ocy;&amp;lcy;&amp;icy;&amp;tcy;&amp;icy;&amp;kcy;&amp;icy; &amp;Kcy;&amp;acy;&amp;lcy;&amp;ucy;&amp;zhcy;&amp;scy;&amp;kcy;&amp;ocy;&amp;jcy; &amp;ocy;&amp;bcy;&amp;lcy;&amp;acy;&amp;scy;&amp;tcy;&amp;icy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428736"/>
            <a:ext cx="785818" cy="890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Скругленная прямоугольная выноска 16"/>
          <p:cNvSpPr/>
          <p:nvPr/>
        </p:nvSpPr>
        <p:spPr>
          <a:xfrm rot="10800000">
            <a:off x="428625" y="1714500"/>
            <a:ext cx="857250" cy="928688"/>
          </a:xfrm>
          <a:prstGeom prst="wedgeRoundRectCallout">
            <a:avLst>
              <a:gd name="adj1" fmla="val -106426"/>
              <a:gd name="adj2" fmla="val -6734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" name="Рисунок 13" descr="&amp;Ocy;&amp;tcy;&amp;dcy;&amp;ycy;&amp;khcy; &amp;vcy; &amp;Bcy;&amp;rcy;&amp;yacy;&amp;ncy;&amp;scy;&amp;kcy;&amp;ocy;&amp;jcy; &amp;ocy;&amp;bcy;&amp;lcy;&amp;acy;&amp;scy;&amp;tcy;&amp;icy;: &amp;ocy;&amp;tcy;&amp;iecy;&amp;lcy;&amp;icy;, &amp;gcy;&amp;ocy;&amp;scy;&amp;tcy;&amp;icy;&amp;ncy;&amp;icy;&amp;tscy;&amp;ycy;, &amp;pcy;&amp;acy;&amp;ncy;&amp;scy;&amp;icy;&amp;ocy;&amp;ncy;&amp;acy;&amp;tcy;&amp;ycy;, &amp;scy;&amp;acy;&amp;ncy;&amp;acy;…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714488"/>
            <a:ext cx="785818" cy="857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5286375" y="2714625"/>
            <a:ext cx="785813" cy="928688"/>
          </a:xfrm>
          <a:prstGeom prst="wedgeRoundRectCallout">
            <a:avLst>
              <a:gd name="adj1" fmla="val 61047"/>
              <a:gd name="adj2" fmla="val 1152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8" name="Picture 7" descr="http://baikaltravel.ru/img/baikal-travel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3" y="2786063"/>
            <a:ext cx="642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6643688" y="2071688"/>
            <a:ext cx="785812" cy="928687"/>
          </a:xfrm>
          <a:prstGeom prst="wedgeRoundRectCallout">
            <a:avLst>
              <a:gd name="adj1" fmla="val 138327"/>
              <a:gd name="adj2" fmla="val 5244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 l="32813" t="9375" r="60742" b="76042"/>
          <a:stretch>
            <a:fillRect/>
          </a:stretch>
        </p:blipFill>
        <p:spPr bwMode="auto">
          <a:xfrm>
            <a:off x="6715140" y="2071678"/>
            <a:ext cx="714380" cy="909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1214438" y="4572000"/>
            <a:ext cx="11430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3286125" y="3929063"/>
            <a:ext cx="1928813" cy="1571625"/>
          </a:xfrm>
          <a:prstGeom prst="wedgeRoundRectCallout">
            <a:avLst>
              <a:gd name="adj1" fmla="val -154943"/>
              <a:gd name="adj2" fmla="val -825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/>
          </a:blip>
          <a:srcRect l="1427" t="14720" r="75809" b="72632"/>
          <a:stretch/>
        </p:blipFill>
        <p:spPr bwMode="auto">
          <a:xfrm>
            <a:off x="3357554" y="4000504"/>
            <a:ext cx="1785950" cy="1470782"/>
          </a:xfrm>
          <a:prstGeom prst="roundRect">
            <a:avLst>
              <a:gd name="adj" fmla="val 8594"/>
            </a:avLst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8"/>
          <a:srcRect l="30469" t="28125" r="30859" b="21130"/>
          <a:stretch>
            <a:fillRect/>
          </a:stretch>
        </p:blipFill>
        <p:spPr bwMode="auto">
          <a:xfrm>
            <a:off x="0" y="4475033"/>
            <a:ext cx="3228536" cy="2382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9"/>
          <a:srcRect l="25196" t="23958" r="24999" b="22916"/>
          <a:stretch>
            <a:fillRect/>
          </a:stretch>
        </p:blipFill>
        <p:spPr bwMode="auto">
          <a:xfrm>
            <a:off x="5214942" y="4572008"/>
            <a:ext cx="3733753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0" cstate="print"/>
          <a:srcRect l="23047" t="20159" r="21116" b="11458"/>
          <a:stretch>
            <a:fillRect/>
          </a:stretch>
        </p:blipFill>
        <p:spPr bwMode="auto">
          <a:xfrm>
            <a:off x="5857781" y="0"/>
            <a:ext cx="3286219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0" y="3071810"/>
            <a:ext cx="7542504" cy="1143000"/>
          </a:xfrm>
        </p:spPr>
        <p:txBody>
          <a:bodyPr/>
          <a:lstStyle/>
          <a:p>
            <a:pPr marL="320040" indent="-32004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altLang="uk-UA" sz="3600" dirty="0" smtClean="0">
                <a:ea typeface="WenQuanYi Micro Hei"/>
              </a:rPr>
              <a:t>СОБЫТИЙНЫЙ </a:t>
            </a:r>
            <a:br>
              <a:rPr lang="ru-RU" altLang="uk-UA" sz="3600" dirty="0" smtClean="0">
                <a:ea typeface="WenQuanYi Micro Hei"/>
              </a:rPr>
            </a:br>
            <a:r>
              <a:rPr lang="ru-RU" altLang="uk-UA" sz="3600" dirty="0" smtClean="0">
                <a:ea typeface="WenQuanYi Micro Hei"/>
              </a:rPr>
              <a:t>ТУРИЗМ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7793" t="1796" r="5015" b="6523"/>
          <a:stretch/>
        </p:blipFill>
        <p:spPr bwMode="auto">
          <a:xfrm>
            <a:off x="0" y="1071546"/>
            <a:ext cx="3717711" cy="20325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22812" t="10515" r="14294" b="-1"/>
          <a:stretch/>
        </p:blipFill>
        <p:spPr bwMode="auto">
          <a:xfrm>
            <a:off x="2071670" y="0"/>
            <a:ext cx="1584176" cy="14245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674" r="4695" b="7136"/>
          <a:stretch/>
        </p:blipFill>
        <p:spPr bwMode="auto">
          <a:xfrm>
            <a:off x="142844" y="0"/>
            <a:ext cx="2060945" cy="133170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2773" name="Picture 4" descr="IMG 24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142875"/>
            <a:ext cx="31162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6"/>
          <a:srcRect l="59765" t="17708" r="26172" b="58333"/>
          <a:stretch>
            <a:fillRect/>
          </a:stretch>
        </p:blipFill>
        <p:spPr bwMode="auto">
          <a:xfrm>
            <a:off x="1142976" y="714356"/>
            <a:ext cx="1565424" cy="1500198"/>
          </a:xfrm>
          <a:prstGeom prst="ellipse">
            <a:avLst/>
          </a:prstGeom>
          <a:ln w="63500" cap="rnd">
            <a:solidFill>
              <a:schemeClr val="bg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7"/>
          <a:srcRect l="16992" t="11458" r="17969" b="9375"/>
          <a:stretch>
            <a:fillRect/>
          </a:stretch>
        </p:blipFill>
        <p:spPr bwMode="auto">
          <a:xfrm>
            <a:off x="4357688" y="2000250"/>
            <a:ext cx="44116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4286248" y="0"/>
            <a:ext cx="1656356" cy="22359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7" name="AutoShape 4" descr="https://apf.mail.ru/cgi-bin/readmsg/10425082_1015102068515720_6245450093024638651_n.jpg?x-email=sev_inf_tour%40mail.ru&amp;id=14190237660000000495%3B0%3B3&amp;mode=attachment&amp;channel&amp;bs=279715&amp;bl=130284&amp;ct=image%2Fjpeg&amp;cn=10425082_1015102068515720_6245450093024638651_n.jpg&amp;cte=binary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Trebuchet MS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/>
          <a:srcRect l="23633" t="48958" r="65820" b="26042"/>
          <a:stretch>
            <a:fillRect/>
          </a:stretch>
        </p:blipFill>
        <p:spPr bwMode="auto">
          <a:xfrm>
            <a:off x="4572000" y="4667259"/>
            <a:ext cx="1643074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/>
          <a:srcRect l="24218" t="29018" r="62723" b="46875"/>
          <a:stretch>
            <a:fillRect/>
          </a:stretch>
        </p:blipFill>
        <p:spPr bwMode="auto">
          <a:xfrm>
            <a:off x="6215074" y="4750641"/>
            <a:ext cx="2029334" cy="2107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sevnews.info/____userfiles/v_img_6867.jpg"/>
          <p:cNvPicPr>
            <a:picLocks noChangeAspect="1" noChangeArrowheads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 bwMode="auto">
          <a:xfrm>
            <a:off x="-32476" y="4482477"/>
            <a:ext cx="4238188" cy="23545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2781" name="Рисунок 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58925" y="4483100"/>
            <a:ext cx="1025525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3899</TotalTime>
  <Words>6</Words>
  <Application>Microsoft Office PowerPoint</Application>
  <PresentationFormat>Экран (4:3)</PresentationFormat>
  <Paragraphs>3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Слайд 1</vt:lpstr>
      <vt:lpstr>Слайд 2</vt:lpstr>
      <vt:lpstr>Слайд 3</vt:lpstr>
      <vt:lpstr>Слайд 4</vt:lpstr>
      <vt:lpstr>СОБЫТИЙНЫЙ  ТУРИЗМ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Король-Головань Юлія Сергіївна</dc:creator>
  <cp:lastModifiedBy>AsUS</cp:lastModifiedBy>
  <cp:revision>338</cp:revision>
  <dcterms:created xsi:type="dcterms:W3CDTF">2014-07-29T13:26:14Z</dcterms:created>
  <dcterms:modified xsi:type="dcterms:W3CDTF">2015-09-13T21:00:56Z</dcterms:modified>
</cp:coreProperties>
</file>