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86" r:id="rId4"/>
    <p:sldId id="288" r:id="rId5"/>
    <p:sldId id="289" r:id="rId6"/>
    <p:sldId id="287" r:id="rId7"/>
    <p:sldId id="291" r:id="rId8"/>
    <p:sldId id="292" r:id="rId9"/>
    <p:sldId id="290" r:id="rId10"/>
    <p:sldId id="293" r:id="rId11"/>
    <p:sldId id="294" r:id="rId12"/>
    <p:sldId id="296" r:id="rId13"/>
    <p:sldId id="295" r:id="rId14"/>
    <p:sldId id="301" r:id="rId15"/>
    <p:sldId id="297" r:id="rId16"/>
    <p:sldId id="298" r:id="rId17"/>
    <p:sldId id="299" r:id="rId18"/>
    <p:sldId id="300" r:id="rId19"/>
    <p:sldId id="304" r:id="rId20"/>
    <p:sldId id="305" r:id="rId21"/>
    <p:sldId id="308" r:id="rId22"/>
    <p:sldId id="303" r:id="rId23"/>
    <p:sldId id="310" r:id="rId24"/>
    <p:sldId id="309" r:id="rId25"/>
    <p:sldId id="307" r:id="rId26"/>
    <p:sldId id="306" r:id="rId27"/>
    <p:sldId id="312" r:id="rId28"/>
    <p:sldId id="315" r:id="rId29"/>
    <p:sldId id="311" r:id="rId30"/>
    <p:sldId id="313" r:id="rId31"/>
    <p:sldId id="314" r:id="rId32"/>
    <p:sldId id="317" r:id="rId33"/>
    <p:sldId id="325" r:id="rId34"/>
    <p:sldId id="328" r:id="rId35"/>
    <p:sldId id="329" r:id="rId36"/>
    <p:sldId id="326" r:id="rId37"/>
    <p:sldId id="330" r:id="rId38"/>
    <p:sldId id="331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38"/>
    <p:penClr>
      <a:srgbClr val="FF0000"/>
    </p:penClr>
  </p:showPr>
  <p:clrMru>
    <a:srgbClr val="00FF00"/>
    <a:srgbClr val="CCFF33"/>
    <a:srgbClr val="003399"/>
    <a:srgbClr val="800000"/>
    <a:srgbClr val="CCFFFF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C32944-557B-49DE-800F-7C9FB4D10C5C}" type="datetimeFigureOut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27D8637-E983-45D6-98CF-37317992B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D1F3CC-3FE9-424D-AD8D-850BF6AC78D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BD919F-1B34-4D41-9DFA-BD8BFFE23C7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AF89C6-31A0-4CA4-B711-56EA92AADA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A87844-4F6D-4492-97A6-BA7F43CC55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96D632-4BA8-4027-B884-5EFCA18494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B29313-308F-4A4A-A415-4B2A7466DF0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A1E554-397E-44AD-A34B-14C4F008E00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0EE923-832C-4845-882B-F4E55ECD79E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868F41-22C8-4782-A9E6-02919931FF7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F3C5BC-10FB-4517-B92F-BFF2000F59E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E7969E-48A6-40C4-8383-A29D08FF495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4240B2-04EE-45DB-AE7A-8D35D20BDB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32CFC6-A183-4FAF-ADA4-DAFCB8E5AAC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166250-C0BD-4676-BCB7-6C943F27D4D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F8BAAC-6FAF-4765-9316-FDF3A48C0E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CEEF3C-2C0C-4688-B19E-6468F86C072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7378B0-7FC3-4BC6-9E4B-4D8C71EFE83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8DFBDE-65BF-4883-8AA0-C9306DCBA50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18056E-3B84-4CA5-A908-893E935423F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B5101E-391E-4DDC-8C3B-3F2DC85B97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4545FD-7950-415B-9211-4EA5CC284DF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008AA8-8753-4903-AAFD-39788571691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2E1E4A-CEAF-44FA-86E4-F98509ABD31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57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8BF3F1-5141-40F4-80BB-11B8D950FEE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78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1463EC-1A2D-48DE-8C93-1689A2C189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0B01DC-3216-4BF6-BE79-CB00878775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11ED76-706B-4F1A-9B2F-DA6B6C28AA6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60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3298F0-9209-4900-A458-4E9B1ABE757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98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757274-9591-4009-88A7-F2424DD6D60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80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8DDA1D-65C8-47A9-832F-D7EE2DE1908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01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6BDCB5-A85C-4A5A-A4ED-BDD3DF2874F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F5925-5ABD-4119-8B7E-420AAC0DA0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19A91B-D044-4BE2-9C5D-BA29021FDD1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60BB9A-A57D-427E-BC24-6B866BC6905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C6407B-2758-4981-A9D0-9BD246A074E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98DC1F-8A8F-424B-B224-B7F1783BD26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DFC6F6-B5BE-4BBB-ACD8-CEAA5468970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9E20-6121-4EAB-94F5-C2D30DDC0A09}" type="datetimeFigureOut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43926-EAF0-456F-8AC4-59C081681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3B777-08EA-4422-82B1-5418B65FF315}" type="datetimeFigureOut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678E3-8F37-479A-B8AA-4619686C5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9A7D-9C84-422D-91AB-C49B72363FA3}" type="datetimeFigureOut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DC7C1-1A77-4276-A6A2-98AE7C912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8359-0970-4E9B-9B26-082D8B5BD88D}" type="datetimeFigureOut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F6065-22CE-4D1B-B398-5350CF06E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C6126-9A52-46D4-ACC4-39839D2CC560}" type="datetimeFigureOut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B5A30-7953-40E2-9399-98E663D2E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95EF0-B9DC-4E95-8657-4480A6DD2535}" type="datetimeFigureOut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3E15A-1D3C-4624-907D-A540E6175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27894-EC91-44E2-A6BD-C0831CF60343}" type="datetimeFigureOut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178F7-AF38-458B-8828-786608980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E607F-74EA-4099-832C-F487948D0C46}" type="datetimeFigureOut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9FD41-4159-4BD6-AAEE-8231013AD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039D4-BCF4-4DFE-A4B8-EEF8A2ABAAB5}" type="datetimeFigureOut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C8526-17E4-4575-BB35-29EDAA389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EDD2E-DDFE-40CC-B6E7-2828BCDD14D3}" type="datetimeFigureOut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4DC8B-502F-4CA9-AB34-B85B638F7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A75AC-425C-4F48-8D4E-22ACEA143855}" type="datetimeFigureOut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74F21-B2BD-4AA6-AD0F-C1462150E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939B8C-CBA9-44B2-8F25-2F2CF0427014}" type="datetimeFigureOut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E25EE0-4FEB-4EDB-8EDD-9254443A7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 advClick="0" advTm="600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Admin\&#1056;&#1072;&#1073;&#1086;&#1095;&#1080;&#1081;%20&#1089;&#1090;&#1086;&#1083;\&#1085;&#1072;%20&#1082;&#1086;&#1085;&#1082;&#1091;&#1088;&#1089;%20100%20&#1090;&#1091;&#1088;&#1084;&#1072;&#1088;&#1096;&#1088;&#1091;&#1090;&#1086;&#1074;\&#1053;&#1086;&#1074;&#1072;&#1103;%20&#1087;&#1072;&#1087;&#1082;&#1072;\KOROLEVSKIY_FILARMONIChESKIY_ORKESTR_-_ultramusic.biz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65688585.jpg"/>
          <p:cNvPicPr>
            <a:picLocks noChangeAspect="1"/>
          </p:cNvPicPr>
          <p:nvPr/>
        </p:nvPicPr>
        <p:blipFill>
          <a:blip r:embed="rId4"/>
          <a:srcRect l="7825" r="76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0971" y="1869967"/>
            <a:ext cx="8468984" cy="32624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Природных уголков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очарованье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n>
                <a:solidFill>
                  <a:sysClr val="windowText" lastClr="000000"/>
                </a:solidFill>
              </a:ln>
              <a:solidFill>
                <a:srgbClr val="CCFFFF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Arial" pitchFamily="34" charset="0"/>
              </a:rPr>
              <a:t>Видеопутешествие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Arial" pitchFamily="34" charset="0"/>
              </a:rPr>
              <a:t>по минеральным озерам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Arial" pitchFamily="34" charset="0"/>
              </a:rPr>
              <a:t>Увельского района</a:t>
            </a:r>
          </a:p>
        </p:txBody>
      </p:sp>
      <p:pic>
        <p:nvPicPr>
          <p:cNvPr id="5" name="KOROLEVSKIY_FILARMONIChESKIY_ORKESTR_-_ultramusic.biz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8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6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31747" name="Picture 3" descr="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4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33795" name="Picture 3" descr="D:\Мои рисунки\увельский район\i12665513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2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35843" name="Рисунок 5" descr="9cfd821c91ccdfc906ff7ec795f60e55_big.jpg"/>
          <p:cNvPicPr>
            <a:picLocks noChangeAspect="1"/>
          </p:cNvPicPr>
          <p:nvPr/>
        </p:nvPicPr>
        <p:blipFill>
          <a:blip r:embed="rId4"/>
          <a:srcRect r="8948" b="3560"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90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37891" name="Picture 2" descr="D:\Мои рисунки\оленичево.jpg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 t="38412"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38" name="Picture 4" descr="D:\Мои рисунки\gerb_uvelki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  <p:sp>
        <p:nvSpPr>
          <p:cNvPr id="39940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1285875"/>
            <a:ext cx="4929188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Озеро Горькое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Озеро Оленичево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Озеро Круглое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Озеро Чокарево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Озеро Подборное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6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41987" name="Picture 2" descr="D:\Мои рисунки\увельский район\фото к экскурсии\Круглое\820277.JPG"/>
          <p:cNvPicPr>
            <a:picLocks noChangeAspect="1" noChangeArrowheads="1"/>
          </p:cNvPicPr>
          <p:nvPr/>
        </p:nvPicPr>
        <p:blipFill>
          <a:blip r:embed="rId4"/>
          <a:srcRect r="10495"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4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44035" name="Picture 2" descr="D:\Мои рисунки\увельский район\фото к экскурсии\Круглое\1225572b.JPG"/>
          <p:cNvPicPr>
            <a:picLocks noChangeAspect="1" noChangeArrowheads="1"/>
          </p:cNvPicPr>
          <p:nvPr/>
        </p:nvPicPr>
        <p:blipFill>
          <a:blip r:embed="rId4"/>
          <a:srcRect l="3857" r="8252" b="14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2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46083" name="Picture 2" descr="D:\Мои рисунки\увельский район\фото к экскурсии\Круглое\1f2f42.jpg"/>
          <p:cNvPicPr>
            <a:picLocks noChangeAspect="1" noChangeArrowheads="1"/>
          </p:cNvPicPr>
          <p:nvPr/>
        </p:nvPicPr>
        <p:blipFill>
          <a:blip r:embed="rId4"/>
          <a:srcRect l="3662" r="7520"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0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48131" name="Picture 2" descr="D:\Мои рисунки\увельский район\фото к экскурсии\Круглое\043d.jpg"/>
          <p:cNvPicPr>
            <a:picLocks noChangeAspect="1" noChangeArrowheads="1"/>
          </p:cNvPicPr>
          <p:nvPr/>
        </p:nvPicPr>
        <p:blipFill>
          <a:blip r:embed="rId4"/>
          <a:srcRect l="6787" r="1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178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50179" name="Picture 2" descr="D:\Мои рисунки\увельский район\фото к экскурсии\Круглое\29999f.jpg"/>
          <p:cNvPicPr>
            <a:picLocks noChangeAspect="1" noChangeArrowheads="1"/>
          </p:cNvPicPr>
          <p:nvPr/>
        </p:nvPicPr>
        <p:blipFill>
          <a:blip r:embed="rId4"/>
          <a:srcRect l="3125" r="76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4" descr="D:\Мои рисунки\gerb_uvelki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2286000" y="1285875"/>
            <a:ext cx="492918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b="1">
                <a:solidFill>
                  <a:srgbClr val="FF0000"/>
                </a:solidFill>
                <a:latin typeface="Verdana" pitchFamily="34" charset="0"/>
              </a:rPr>
              <a:t>Озеро Горькое</a:t>
            </a:r>
          </a:p>
          <a:p>
            <a:pPr>
              <a:buFont typeface="Arial" charset="0"/>
              <a:buChar char="•"/>
            </a:pPr>
            <a:endParaRPr lang="ru-RU" sz="2800" b="1">
              <a:solidFill>
                <a:srgbClr val="800000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800" b="1">
                <a:solidFill>
                  <a:srgbClr val="003399"/>
                </a:solidFill>
                <a:latin typeface="Verdana" pitchFamily="34" charset="0"/>
              </a:rPr>
              <a:t>Озеро Оленичево</a:t>
            </a:r>
          </a:p>
          <a:p>
            <a:pPr>
              <a:buFont typeface="Arial" charset="0"/>
              <a:buChar char="•"/>
            </a:pPr>
            <a:endParaRPr lang="ru-RU" sz="2800" b="1">
              <a:solidFill>
                <a:srgbClr val="003399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800" b="1">
                <a:solidFill>
                  <a:srgbClr val="003399"/>
                </a:solidFill>
                <a:latin typeface="Verdana" pitchFamily="34" charset="0"/>
              </a:rPr>
              <a:t>Озеро Круглое  </a:t>
            </a:r>
          </a:p>
          <a:p>
            <a:pPr>
              <a:buFont typeface="Arial" charset="0"/>
              <a:buChar char="•"/>
            </a:pPr>
            <a:endParaRPr lang="ru-RU" sz="2800" b="1">
              <a:solidFill>
                <a:srgbClr val="003399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800" b="1">
                <a:solidFill>
                  <a:srgbClr val="003399"/>
                </a:solidFill>
                <a:latin typeface="Verdana" pitchFamily="34" charset="0"/>
              </a:rPr>
              <a:t>Озеро Чокарево</a:t>
            </a:r>
          </a:p>
          <a:p>
            <a:pPr>
              <a:buFont typeface="Arial" charset="0"/>
              <a:buChar char="•"/>
            </a:pPr>
            <a:endParaRPr lang="ru-RU" sz="2800" b="1">
              <a:solidFill>
                <a:srgbClr val="003399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800" b="1">
                <a:solidFill>
                  <a:srgbClr val="003399"/>
                </a:solidFill>
                <a:latin typeface="Verdana" pitchFamily="34" charset="0"/>
              </a:rPr>
              <a:t>Озеро Подборное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2226" name="Picture 4" descr="D:\Мои рисунки\gerb_uvelki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  <p:sp>
        <p:nvSpPr>
          <p:cNvPr id="52228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50" y="1285875"/>
            <a:ext cx="4929188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Озеро Горькое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Озеро Оленичево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Озеро Круглое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Озеро Чокарево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Озеро Подборное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4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54275" name="Picture 5" descr="SAM_20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322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56323" name="Picture 2" descr="D:\Мои рисунки\увельский район\фото к экскурсии\Чокарево\6a46b46.jpg"/>
          <p:cNvPicPr>
            <a:picLocks noChangeAspect="1" noChangeArrowheads="1"/>
          </p:cNvPicPr>
          <p:nvPr/>
        </p:nvPicPr>
        <p:blipFill>
          <a:blip r:embed="rId4"/>
          <a:srcRect l="8252" r="1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8370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58371" name="Picture 2" descr="D:\Мои рисунки\увельский район\фото к экскурсии\Чокарево\651b19640.jpg"/>
          <p:cNvPicPr>
            <a:picLocks noChangeAspect="1" noChangeArrowheads="1"/>
          </p:cNvPicPr>
          <p:nvPr/>
        </p:nvPicPr>
        <p:blipFill>
          <a:blip r:embed="rId4"/>
          <a:srcRect r="10986"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0418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60419" name="Picture 4" descr="D:\Мои рисунки\увельский район\фото к экскурсии\Чокарево\4118.jpg"/>
          <p:cNvPicPr>
            <a:picLocks noChangeAspect="1" noChangeArrowheads="1"/>
          </p:cNvPicPr>
          <p:nvPr/>
        </p:nvPicPr>
        <p:blipFill>
          <a:blip r:embed="rId4"/>
          <a:srcRect r="97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2466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62467" name="Picture 2" descr="D:\Мои рисунки\увельский район\фото к экскурсии\Чокарево\38f.jpg"/>
          <p:cNvPicPr>
            <a:picLocks noChangeAspect="1" noChangeArrowheads="1"/>
          </p:cNvPicPr>
          <p:nvPr/>
        </p:nvPicPr>
        <p:blipFill>
          <a:blip r:embed="rId4"/>
          <a:srcRect r="6055"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4514" name="Picture 4" descr="D:\Мои рисунки\gerb_uvelki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  <p:sp>
        <p:nvSpPr>
          <p:cNvPr id="64516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50" y="1285875"/>
            <a:ext cx="4929188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Озеро Горькое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Озеро Оленичево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Озеро Круглое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Озеро Чокарево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Озеро Подборное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6562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66563" name="Рисунок 6" descr="к подборному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8610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68611" name="Picture 2" descr="D:\Мои рисунки\увельский район\фото к экскурсии\Подборное\47888.jpg"/>
          <p:cNvPicPr>
            <a:picLocks noChangeAspect="1" noChangeArrowheads="1"/>
          </p:cNvPicPr>
          <p:nvPr/>
        </p:nvPicPr>
        <p:blipFill>
          <a:blip r:embed="rId4"/>
          <a:srcRect l="8537" r="8928" b="72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0658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70659" name="Рисунок 9" descr="ппподборноеj.jpg"/>
          <p:cNvPicPr>
            <a:picLocks noChangeAspect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0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17411" name="Picture 4" descr="D:\Мои рисунки\увельский район\фото к экскурсии\Горькое\7f23b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2706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72707" name="Рисунок 10" descr="подборноеееее.jpg"/>
          <p:cNvPicPr>
            <a:picLocks noChangeAspect="1"/>
          </p:cNvPicPr>
          <p:nvPr/>
        </p:nvPicPr>
        <p:blipFill>
          <a:blip r:embed="rId4"/>
          <a:srcRect l="8464" r="23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4754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74755" name="Рисунок 6" descr="82b7b77bdb41afaaгорькроеd.jpg"/>
          <p:cNvPicPr>
            <a:picLocks noChangeAspect="1"/>
          </p:cNvPicPr>
          <p:nvPr/>
        </p:nvPicPr>
        <p:blipFill>
          <a:blip r:embed="rId4"/>
          <a:srcRect r="88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6802" name="Picture 4" descr="D:\Мои рисунки\gerb_uvelki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  <p:sp>
        <p:nvSpPr>
          <p:cNvPr id="76804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sp>
        <p:nvSpPr>
          <p:cNvPr id="76805" name="TextBox 10"/>
          <p:cNvSpPr txBox="1">
            <a:spLocks noChangeArrowheads="1"/>
          </p:cNvSpPr>
          <p:nvPr/>
        </p:nvSpPr>
        <p:spPr bwMode="auto">
          <a:xfrm>
            <a:off x="2143125" y="2755908"/>
            <a:ext cx="5715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Verdana" pitchFamily="34" charset="0"/>
              </a:rPr>
              <a:t>Хомутининский бор – </a:t>
            </a:r>
          </a:p>
          <a:p>
            <a:r>
              <a:rPr lang="ru-RU" sz="2800" b="1" dirty="0">
                <a:solidFill>
                  <a:srgbClr val="FF0000"/>
                </a:solidFill>
                <a:latin typeface="Verdana" pitchFamily="34" charset="0"/>
              </a:rPr>
              <a:t> памятник природы</a:t>
            </a:r>
          </a:p>
          <a:p>
            <a:endParaRPr lang="ru-RU" sz="2800" b="1" dirty="0">
              <a:solidFill>
                <a:srgbClr val="002060"/>
              </a:solidFill>
              <a:latin typeface="Verdana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0898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80899" name="Picture 2" descr="D:\Мои рисунки\увельский район\хомутин борc4dd.jpg"/>
          <p:cNvPicPr>
            <a:picLocks noChangeAspect="1" noChangeArrowheads="1"/>
          </p:cNvPicPr>
          <p:nvPr/>
        </p:nvPicPr>
        <p:blipFill>
          <a:blip r:embed="rId4"/>
          <a:srcRect b="27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2946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82947" name="Рисунок 10" descr="-_1_~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4994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84995" name="Рисунок 10" descr="8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8852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6" name="Рисунок 5" descr="хоимутининский бор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8850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2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87043" name="Рисунок 6" descr="236241_belka_lyubopytstvo_derevo_2048x1536_(www_GdeFon_ru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9090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89091" name="Рисунок 6" descr="143157221312358537.jpg"/>
          <p:cNvPicPr>
            <a:picLocks noChangeAspect="1"/>
          </p:cNvPicPr>
          <p:nvPr/>
        </p:nvPicPr>
        <p:blipFill>
          <a:blip r:embed="rId4"/>
          <a:srcRect r="8594" b="109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8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19459" name="Picture 2" descr="D:\Мои рисунки\увельский район\фото к экскурсии\Горькое\9535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6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21507" name="Picture 2" descr="D:\Мои рисунки\увельский район\фото к экскурсии\Горькое\455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4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23555" name="Picture 2" descr="D:\Мои рисунки\увельский район\фото к экскурсии\Горькое\6223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r="26488"/>
          <a:stretch>
            <a:fillRect/>
          </a:stretch>
        </p:blipFill>
        <p:spPr bwMode="auto">
          <a:xfrm>
            <a:off x="0" y="0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25603" name="Picture 2" descr="D:\Мои рисунки\увельский район\оз горько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4" descr="D:\Мои рисунки\gerb_uvelki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  <p:sp>
        <p:nvSpPr>
          <p:cNvPr id="27652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1285875"/>
            <a:ext cx="4929188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Озеро Горькое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Озеро Оленичево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Озеро Круглое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Озеро Чокарево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Озеро Подборное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bo-les44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8" name="TextBox 8"/>
          <p:cNvSpPr txBox="1">
            <a:spLocks noChangeArrowheads="1"/>
          </p:cNvSpPr>
          <p:nvPr/>
        </p:nvSpPr>
        <p:spPr bwMode="auto">
          <a:xfrm flipV="1">
            <a:off x="1714500" y="21304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29699" name="Picture 4" descr="D:\Мои рисунки\увельский район\0025-090-Ozero-Sladkoe-na-Ura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D:\Мои рисунки\gerb_uvel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85750"/>
            <a:ext cx="1533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УВЕЛЬСКИЙ МУНИЦИПАЛЬНЫЙ РАЙОН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214</Words>
  <Application>Microsoft Office PowerPoint</Application>
  <PresentationFormat>Экран (4:3)</PresentationFormat>
  <Paragraphs>129</Paragraphs>
  <Slides>38</Slides>
  <Notes>37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44</cp:revision>
  <dcterms:created xsi:type="dcterms:W3CDTF">2014-08-19T04:41:27Z</dcterms:created>
  <dcterms:modified xsi:type="dcterms:W3CDTF">2014-08-20T05:37:00Z</dcterms:modified>
</cp:coreProperties>
</file>