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4248-092A-43BD-AD59-9D4B97AF9D9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C964-A790-4E78-9457-8CA6ABEC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4248-092A-43BD-AD59-9D4B97AF9D9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C964-A790-4E78-9457-8CA6ABEC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4248-092A-43BD-AD59-9D4B97AF9D9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C964-A790-4E78-9457-8CA6ABEC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4248-092A-43BD-AD59-9D4B97AF9D9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C964-A790-4E78-9457-8CA6ABEC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4248-092A-43BD-AD59-9D4B97AF9D9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C964-A790-4E78-9457-8CA6ABEC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4248-092A-43BD-AD59-9D4B97AF9D9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C964-A790-4E78-9457-8CA6ABEC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4248-092A-43BD-AD59-9D4B97AF9D9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C964-A790-4E78-9457-8CA6ABEC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4248-092A-43BD-AD59-9D4B97AF9D9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C964-A790-4E78-9457-8CA6ABEC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4248-092A-43BD-AD59-9D4B97AF9D9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C964-A790-4E78-9457-8CA6ABEC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4248-092A-43BD-AD59-9D4B97AF9D9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C964-A790-4E78-9457-8CA6ABEC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4248-092A-43BD-AD59-9D4B97AF9D9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C964-A790-4E78-9457-8CA6ABEC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74248-092A-43BD-AD59-9D4B97AF9D9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2C964-A790-4E78-9457-8CA6ABEC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5486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Региональная физкультурно-спортивная общественная организация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«Федерация спортивного ориентирования Ставропольского края»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1412776"/>
            <a:ext cx="382668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bassadoreType" pitchFamily="2" charset="0"/>
              </a:rPr>
              <a:t>ПРЕДСТАВЛЯЕТ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logo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348880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 финише участник получает распечатку со своим результатом: </a:t>
            </a:r>
            <a:r>
              <a:rPr lang="ru-RU" dirty="0" err="1" smtClean="0"/>
              <a:t>сплит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 нем указывается на каких пунктах участник побывал, время прохождения дистанции, скорость и место в протоколе.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4932040" y="2780928"/>
            <a:ext cx="3482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Все результаты мгновенно выводятся на экран монитора в удобном для участников месте</a:t>
            </a:r>
            <a:endParaRPr lang="ru-RU" dirty="0"/>
          </a:p>
        </p:txBody>
      </p:sp>
      <p:pic>
        <p:nvPicPr>
          <p:cNvPr id="6" name="Рисунок 5" descr="Результа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221088"/>
            <a:ext cx="4425627" cy="2177175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0648"/>
            <a:ext cx="1994925" cy="2564904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924944"/>
            <a:ext cx="2217203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5" y="47667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как в любом спортивном мероприятии победителей и призеров ждут заслуженные награды!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7205472" cy="4041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60648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все времена самой большой ценностью было здоровье.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норма жизни!</a:t>
            </a:r>
          </a:p>
          <a:p>
            <a:pPr algn="just"/>
            <a:r>
              <a:rPr lang="ru-RU" dirty="0"/>
              <a:t>К сожалению в настоящее время большинство детей испытывают двигательный дефицит. Занятия физкультурой в школах не всегда  в состоянии восполнить потребность организма в движении. </a:t>
            </a:r>
            <a:endParaRPr lang="ru-RU" dirty="0" smtClean="0"/>
          </a:p>
          <a:p>
            <a:pPr algn="just"/>
            <a:r>
              <a:rPr lang="ru-RU" b="1" i="1" dirty="0"/>
              <a:t>Спортивное ориентирование</a:t>
            </a:r>
            <a:r>
              <a:rPr lang="ru-RU" dirty="0"/>
              <a:t>, являясь одновременно и спортом и физической культурой, как нельзя  лучше  отвечает потребности  любого человека  в  двигательной  активности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1352838563_121111_00_01-sochinskiy-marafon-start-foto-viktora-korole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564904"/>
            <a:ext cx="7091136" cy="3992367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</a:t>
            </a:r>
            <a:r>
              <a:rPr lang="ru-RU" dirty="0"/>
              <a:t>началось с ДООЦ им. Ю. А. Гагарина и его директора, давнего друга ФСО СК, </a:t>
            </a:r>
            <a:r>
              <a:rPr lang="ru-RU" dirty="0" err="1"/>
              <a:t>Глухова</a:t>
            </a:r>
            <a:r>
              <a:rPr lang="ru-RU" dirty="0"/>
              <a:t> Андрея Владимировича.  </a:t>
            </a:r>
          </a:p>
          <a:p>
            <a:r>
              <a:rPr lang="ru-RU" dirty="0"/>
              <a:t>Детям, находящимся на оздоровлении, было предложено попробовать себя в ориентировании по выбору и в спринте. </a:t>
            </a:r>
          </a:p>
        </p:txBody>
      </p:sp>
      <p:pic>
        <p:nvPicPr>
          <p:cNvPr id="7" name="Рисунок 6" descr="AJUjZ-PmxG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132856"/>
            <a:ext cx="2429123" cy="364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_976XbdjV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204864"/>
            <a:ext cx="2430250" cy="364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jXrQWF2jft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077072"/>
            <a:ext cx="3563550" cy="2374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7667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2014 году Фестиваль расширил свои границы - к ДООЦ Гагарина добавились еще два лагеря: «Золотой колосок» </a:t>
            </a:r>
            <a:r>
              <a:rPr lang="ru-RU" dirty="0" err="1"/>
              <a:t>Благодарненского</a:t>
            </a:r>
            <a:r>
              <a:rPr lang="ru-RU" dirty="0"/>
              <a:t> района и «Светлячок» Левокумского района Ставропольского края.  За три летних </a:t>
            </a:r>
            <a:r>
              <a:rPr lang="ru-RU" dirty="0" smtClean="0"/>
              <a:t>смены 2014 года </a:t>
            </a:r>
            <a:r>
              <a:rPr lang="ru-RU" dirty="0"/>
              <a:t>в Фестивале приняло участие более 900 детей.</a:t>
            </a:r>
          </a:p>
        </p:txBody>
      </p:sp>
      <p:pic>
        <p:nvPicPr>
          <p:cNvPr id="16" name="Рисунок 15" descr="jRb7Sgh_T3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149080"/>
            <a:ext cx="3383405" cy="2254722"/>
          </a:xfrm>
          <a:prstGeom prst="rect">
            <a:avLst/>
          </a:prstGeom>
        </p:spPr>
      </p:pic>
      <p:pic>
        <p:nvPicPr>
          <p:cNvPr id="15" name="Рисунок 14" descr="UzFz3JqTwM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916832"/>
            <a:ext cx="2069083" cy="3104837"/>
          </a:xfrm>
          <a:prstGeom prst="rect">
            <a:avLst/>
          </a:prstGeom>
        </p:spPr>
      </p:pic>
      <p:pic>
        <p:nvPicPr>
          <p:cNvPr id="19" name="Рисунок 18" descr="xJwHBkqiZ2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140968"/>
            <a:ext cx="4248472" cy="2831209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uurtM-urx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692696"/>
            <a:ext cx="3474360" cy="1948816"/>
          </a:xfrm>
          <a:prstGeom prst="rect">
            <a:avLst/>
          </a:prstGeom>
        </p:spPr>
      </p:pic>
      <p:pic>
        <p:nvPicPr>
          <p:cNvPr id="11" name="Рисунок 10" descr="vhnZHnRyq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3595915" cy="1856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75" y="332656"/>
            <a:ext cx="911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 итоге в 2015 году - 6 лагерей, 3 смены и более 3000 детей</a:t>
            </a:r>
            <a:r>
              <a:rPr lang="ru-RU" b="1" dirty="0" smtClean="0"/>
              <a:t>!</a:t>
            </a:r>
            <a:endParaRPr lang="ru-RU" b="1" dirty="0"/>
          </a:p>
          <a:p>
            <a:pPr algn="ctr"/>
            <a:endParaRPr lang="ru-RU" b="1" dirty="0"/>
          </a:p>
        </p:txBody>
      </p:sp>
      <p:pic>
        <p:nvPicPr>
          <p:cNvPr id="7" name="Рисунок 6" descr="cpWz0patir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132856"/>
            <a:ext cx="3286502" cy="1840955"/>
          </a:xfrm>
          <a:prstGeom prst="rect">
            <a:avLst/>
          </a:prstGeom>
        </p:spPr>
      </p:pic>
      <p:pic>
        <p:nvPicPr>
          <p:cNvPr id="8" name="Рисунок 7" descr="nlKqHh70bu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356992"/>
            <a:ext cx="3332999" cy="1872208"/>
          </a:xfrm>
          <a:prstGeom prst="rect">
            <a:avLst/>
          </a:prstGeom>
        </p:spPr>
      </p:pic>
      <p:pic>
        <p:nvPicPr>
          <p:cNvPr id="10" name="Рисунок 9" descr="tZmJbg-6-i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4871363"/>
            <a:ext cx="4176464" cy="1870005"/>
          </a:xfrm>
          <a:prstGeom prst="rect">
            <a:avLst/>
          </a:prstGeom>
        </p:spPr>
      </p:pic>
      <p:pic>
        <p:nvPicPr>
          <p:cNvPr id="12" name="Рисунок 11" descr="085d-S9_rT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3573016"/>
            <a:ext cx="2704102" cy="1516768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60648"/>
            <a:ext cx="3539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География Фестиваля</a:t>
            </a:r>
            <a:endParaRPr lang="ru-RU" sz="2800" b="1" dirty="0"/>
          </a:p>
        </p:txBody>
      </p:sp>
      <p:pic>
        <p:nvPicPr>
          <p:cNvPr id="5" name="Рисунок 4" descr="Stavropolskii_krai_Georgievskii_ray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052736"/>
            <a:ext cx="7236296" cy="5399587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0"/>
            <a:ext cx="3603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Цели и задачи Фестиваля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476672"/>
            <a:ext cx="91440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Популяризация спортивного ориентирования, как наиболее доступного и массового вида спорта.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Знакомство </a:t>
            </a:r>
            <a:r>
              <a:rPr lang="ru-RU" dirty="0"/>
              <a:t>с азами спортивного ориентирования как вида спорта, имеющего большое прикладное значение  в повседневной жизни.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Предоставление </a:t>
            </a:r>
            <a:r>
              <a:rPr lang="ru-RU" dirty="0"/>
              <a:t>возможности выбора новых форм занятий физической культурой и спортом.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Развитие </a:t>
            </a:r>
            <a:r>
              <a:rPr lang="ru-RU" dirty="0"/>
              <a:t>физических, психологических и интеллектуальных качеств личности каждого участника.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Пропаганда </a:t>
            </a:r>
            <a:r>
              <a:rPr lang="ru-RU" dirty="0"/>
              <a:t>и приобщение к здоровому образу жизни детей, подростков и молодёжи.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Внедрение </a:t>
            </a:r>
            <a:r>
              <a:rPr lang="ru-RU" dirty="0"/>
              <a:t>новых компьютерных и электронных технологий в процесс проведения массовых физкультурно-спортивных мероприятий.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Апробация </a:t>
            </a:r>
            <a:r>
              <a:rPr lang="ru-RU" dirty="0"/>
              <a:t>новой формы занятий физической культуры с тематикой спортивного ориентирования.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4221088"/>
            <a:ext cx="4231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Время проведения Фестиваля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4653136"/>
            <a:ext cx="662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2013 Ежегодно в летний период с начала июня по конец августа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5301208"/>
            <a:ext cx="420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Место проведения Фестиваля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5949280"/>
            <a:ext cx="571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Детские оздоровительные лагеря Ставропольского края</a:t>
            </a:r>
            <a:endParaRPr lang="ru-RU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04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 старте каждый участник получает карту с нанесенными на ней КП (контрольными пунктами)</a:t>
            </a:r>
            <a:endParaRPr lang="ru-RU" b="1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7195716" cy="504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7" y="476672"/>
            <a:ext cx="3816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КП (контрольные пункты) оборудованы призмой и станцией электронной отметки</a:t>
            </a:r>
            <a:endParaRPr lang="ru-RU" dirty="0"/>
          </a:p>
        </p:txBody>
      </p:sp>
      <p:pic>
        <p:nvPicPr>
          <p:cNvPr id="3" name="Рисунок 2" descr="feed.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2162257" cy="3076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206084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Участник отмечается специальным устройством: </a:t>
            </a:r>
            <a:r>
              <a:rPr lang="ru-RU" dirty="0" err="1" smtClean="0"/>
              <a:t>ЧИПом</a:t>
            </a:r>
            <a:endParaRPr lang="ru-RU" dirty="0"/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996952"/>
            <a:ext cx="4015862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381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33</cp:revision>
  <dcterms:created xsi:type="dcterms:W3CDTF">2015-09-19T08:34:42Z</dcterms:created>
  <dcterms:modified xsi:type="dcterms:W3CDTF">2015-09-21T10:23:09Z</dcterms:modified>
</cp:coreProperties>
</file>