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6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E1782-A051-4F03-9B77-BD99845FF864}" type="datetimeFigureOut">
              <a:rPr lang="ru-RU" smtClean="0"/>
              <a:pPr/>
              <a:t>10.09.2015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C58E-60C5-46B6-B485-1F29D8C971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E1782-A051-4F03-9B77-BD99845FF864}" type="datetimeFigureOut">
              <a:rPr lang="ru-RU" smtClean="0"/>
              <a:pPr/>
              <a:t>10.09.2015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C58E-60C5-46B6-B485-1F29D8C971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E1782-A051-4F03-9B77-BD99845FF864}" type="datetimeFigureOut">
              <a:rPr lang="ru-RU" smtClean="0"/>
              <a:pPr/>
              <a:t>10.09.2015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C58E-60C5-46B6-B485-1F29D8C971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E1782-A051-4F03-9B77-BD99845FF864}" type="datetimeFigureOut">
              <a:rPr lang="ru-RU" smtClean="0"/>
              <a:pPr/>
              <a:t>10.09.2015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C58E-60C5-46B6-B485-1F29D8C971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E1782-A051-4F03-9B77-BD99845FF864}" type="datetimeFigureOut">
              <a:rPr lang="ru-RU" smtClean="0"/>
              <a:pPr/>
              <a:t>10.09.2015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C58E-60C5-46B6-B485-1F29D8C971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E1782-A051-4F03-9B77-BD99845FF864}" type="datetimeFigureOut">
              <a:rPr lang="ru-RU" smtClean="0"/>
              <a:pPr/>
              <a:t>10.09.2015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C58E-60C5-46B6-B485-1F29D8C971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E1782-A051-4F03-9B77-BD99845FF864}" type="datetimeFigureOut">
              <a:rPr lang="ru-RU" smtClean="0"/>
              <a:pPr/>
              <a:t>10.09.2015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C58E-60C5-46B6-B485-1F29D8C971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E1782-A051-4F03-9B77-BD99845FF864}" type="datetimeFigureOut">
              <a:rPr lang="ru-RU" smtClean="0"/>
              <a:pPr/>
              <a:t>10.09.2015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C58E-60C5-46B6-B485-1F29D8C971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E1782-A051-4F03-9B77-BD99845FF864}" type="datetimeFigureOut">
              <a:rPr lang="ru-RU" smtClean="0"/>
              <a:pPr/>
              <a:t>10.09.2015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C58E-60C5-46B6-B485-1F29D8C971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E1782-A051-4F03-9B77-BD99845FF864}" type="datetimeFigureOut">
              <a:rPr lang="ru-RU" smtClean="0"/>
              <a:pPr/>
              <a:t>10.09.2015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C58E-60C5-46B6-B485-1F29D8C971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E1782-A051-4F03-9B77-BD99845FF864}" type="datetimeFigureOut">
              <a:rPr lang="ru-RU" smtClean="0"/>
              <a:pPr/>
              <a:t>10.09.2015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C58E-60C5-46B6-B485-1F29D8C971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E1782-A051-4F03-9B77-BD99845FF864}" type="datetimeFigureOut">
              <a:rPr lang="ru-RU" smtClean="0"/>
              <a:pPr/>
              <a:t>10.09.2015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1C58E-60C5-46B6-B485-1F29D8C971B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I:\1. интер-музей 15\сент 15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:\1. интер-музей 15\сент 15\доп.слайд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4652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1. интер-музей 15\сент 15\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4652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:\1. интер-музей 15\сент 15\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4652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:\1. интер-музей 15\сент 15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4875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1. интер-музей 15\сент 15\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4652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:\1. интер-музей 15\сент 15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77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1. интер-музей 15\сент 15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4088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:\1. интер-музей 15\сент 15\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4088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:\1. интер-музей 15\сент 15\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4410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1. интер-музей 15\сент 15\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034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:\1. интер-музей 15\сент 15\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2678" cy="6500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:\1. интер-музей 15\сент 15\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4400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:\1. интер-музей 15\сент 15\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100" cy="6429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:\1. интер-музей 15\сент 15\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251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Office PowerPoint</Application>
  <PresentationFormat>Экран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7</cp:revision>
  <dcterms:created xsi:type="dcterms:W3CDTF">2015-09-09T11:33:18Z</dcterms:created>
  <dcterms:modified xsi:type="dcterms:W3CDTF">2015-09-10T05:36:35Z</dcterms:modified>
</cp:coreProperties>
</file>